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handoutMasterIdLst>
    <p:handoutMasterId r:id="rId23"/>
  </p:handoutMasterIdLst>
  <p:sldIdLst>
    <p:sldId id="365" r:id="rId2"/>
    <p:sldId id="369" r:id="rId3"/>
    <p:sldId id="370" r:id="rId4"/>
    <p:sldId id="371" r:id="rId5"/>
    <p:sldId id="372" r:id="rId6"/>
    <p:sldId id="373" r:id="rId7"/>
    <p:sldId id="375" r:id="rId8"/>
    <p:sldId id="376" r:id="rId9"/>
    <p:sldId id="377" r:id="rId10"/>
    <p:sldId id="378" r:id="rId11"/>
    <p:sldId id="379" r:id="rId12"/>
    <p:sldId id="380" r:id="rId13"/>
    <p:sldId id="381" r:id="rId14"/>
    <p:sldId id="382" r:id="rId15"/>
    <p:sldId id="383" r:id="rId16"/>
    <p:sldId id="384" r:id="rId17"/>
    <p:sldId id="385" r:id="rId18"/>
    <p:sldId id="387" r:id="rId19"/>
    <p:sldId id="386" r:id="rId20"/>
    <p:sldId id="368" r:id="rId21"/>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567">
          <p15:clr>
            <a:srgbClr val="A4A3A4"/>
          </p15:clr>
        </p15:guide>
        <p15:guide id="2" orient="horz" pos="2744">
          <p15:clr>
            <a:srgbClr val="A4A3A4"/>
          </p15:clr>
        </p15:guide>
        <p15:guide id="3" orient="horz" pos="5193">
          <p15:clr>
            <a:srgbClr val="A4A3A4"/>
          </p15:clr>
        </p15:guide>
        <p15:guide id="4" pos="346">
          <p15:clr>
            <a:srgbClr val="A4A3A4"/>
          </p15:clr>
        </p15:guide>
        <p15:guide id="5" pos="397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25C36"/>
    <a:srgbClr val="0E61A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72" autoAdjust="0"/>
    <p:restoredTop sz="96842" autoAdjust="0"/>
  </p:normalViewPr>
  <p:slideViewPr>
    <p:cSldViewPr>
      <p:cViewPr varScale="1">
        <p:scale>
          <a:sx n="67" d="100"/>
          <a:sy n="67" d="100"/>
        </p:scale>
        <p:origin x="-157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p:cViewPr varScale="1">
        <p:scale>
          <a:sx n="71" d="100"/>
          <a:sy n="71" d="100"/>
        </p:scale>
        <p:origin x="2923" y="58"/>
      </p:cViewPr>
      <p:guideLst>
        <p:guide orient="horz" pos="567"/>
        <p:guide orient="horz" pos="2744"/>
        <p:guide orient="horz" pos="5193"/>
        <p:guide pos="346"/>
        <p:guide pos="3974"/>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5734800" cy="403200"/>
          </a:xfrm>
          <a:prstGeom prst="rect">
            <a:avLst/>
          </a:prstGeom>
          <a:solidFill>
            <a:schemeClr val="accent2"/>
          </a:solidFill>
        </p:spPr>
        <p:txBody>
          <a:bodyPr vert="horz" lIns="540000" tIns="45720" rIns="91440" bIns="45720" rtlCol="0" anchor="ctr"/>
          <a:lstStyle>
            <a:lvl1pPr algn="l">
              <a:defRPr sz="1200"/>
            </a:lvl1pPr>
          </a:lstStyle>
          <a:p>
            <a:endParaRPr lang="de-DE">
              <a:solidFill>
                <a:schemeClr val="bg1"/>
              </a:solidFill>
            </a:endParaRPr>
          </a:p>
        </p:txBody>
      </p:sp>
      <p:sp>
        <p:nvSpPr>
          <p:cNvPr id="3" name="Datumsplatzhalter 2"/>
          <p:cNvSpPr>
            <a:spLocks noGrp="1"/>
          </p:cNvSpPr>
          <p:nvPr>
            <p:ph type="dt" sz="quarter" idx="1"/>
          </p:nvPr>
        </p:nvSpPr>
        <p:spPr>
          <a:xfrm>
            <a:off x="5878800" y="0"/>
            <a:ext cx="979200" cy="403200"/>
          </a:xfrm>
          <a:prstGeom prst="rect">
            <a:avLst/>
          </a:prstGeom>
          <a:solidFill>
            <a:schemeClr val="bg2"/>
          </a:solidFill>
        </p:spPr>
        <p:txBody>
          <a:bodyPr vert="horz" lIns="91440" tIns="45720" rIns="91440" bIns="45720" rtlCol="0" anchor="ctr" anchorCtr="0"/>
          <a:lstStyle>
            <a:lvl1pPr algn="r">
              <a:defRPr sz="1200"/>
            </a:lvl1pPr>
          </a:lstStyle>
          <a:p>
            <a:fld id="{F29BFF75-E182-4EE8-AA68-3F03A780E5F7}" type="datetimeFigureOut">
              <a:rPr lang="de-DE" smtClean="0">
                <a:solidFill>
                  <a:schemeClr val="accent1"/>
                </a:solidFill>
              </a:rPr>
              <a:pPr/>
              <a:t>27.09.2026</a:t>
            </a:fld>
            <a:endParaRPr lang="de-DE">
              <a:solidFill>
                <a:schemeClr val="accent1"/>
              </a:solidFill>
            </a:endParaRPr>
          </a:p>
        </p:txBody>
      </p:sp>
      <p:sp>
        <p:nvSpPr>
          <p:cNvPr id="9" name="Foliennummernplatzhalter 4"/>
          <p:cNvSpPr>
            <a:spLocks noGrp="1"/>
          </p:cNvSpPr>
          <p:nvPr>
            <p:ph type="sldNum" sz="quarter" idx="3"/>
          </p:nvPr>
        </p:nvSpPr>
        <p:spPr>
          <a:xfrm>
            <a:off x="550800" y="8770458"/>
            <a:ext cx="547200" cy="352800"/>
          </a:xfrm>
          <a:prstGeom prst="rect">
            <a:avLst/>
          </a:prstGeom>
        </p:spPr>
        <p:txBody>
          <a:bodyPr vert="horz" lIns="91440" tIns="45720" rIns="91440" bIns="45720" rtlCol="0" anchor="ctr" anchorCtr="0"/>
          <a:lstStyle>
            <a:lvl1pPr algn="r">
              <a:defRPr sz="1200"/>
            </a:lvl1pPr>
          </a:lstStyle>
          <a:p>
            <a:pPr algn="l"/>
            <a:fld id="{253BB6F2-03BD-4F8F-B311-62B418DAEEDF}" type="slidenum">
              <a:rPr lang="de-DE" smtClean="0">
                <a:solidFill>
                  <a:schemeClr val="accent1"/>
                </a:solidFill>
              </a:rPr>
              <a:pPr algn="l"/>
              <a:t>‹Nr.›</a:t>
            </a:fld>
            <a:endParaRPr lang="de-DE">
              <a:solidFill>
                <a:schemeClr val="accent1"/>
              </a:solidFill>
            </a:endParaRPr>
          </a:p>
        </p:txBody>
      </p:sp>
      <p:pic>
        <p:nvPicPr>
          <p:cNvPr id="10" name="Grafik 9"/>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932515" y="8766858"/>
            <a:ext cx="2084117" cy="360000"/>
          </a:xfrm>
          <a:prstGeom prst="rect">
            <a:avLst/>
          </a:prstGeom>
        </p:spPr>
      </p:pic>
    </p:spTree>
    <p:extLst>
      <p:ext uri="{BB962C8B-B14F-4D97-AF65-F5344CB8AC3E}">
        <p14:creationId xmlns:p14="http://schemas.microsoft.com/office/powerpoint/2010/main" xmlns="" val="3676329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5733256" cy="404664"/>
          </a:xfrm>
          <a:prstGeom prst="rect">
            <a:avLst/>
          </a:prstGeom>
          <a:solidFill>
            <a:schemeClr val="accent2"/>
          </a:solidFill>
        </p:spPr>
        <p:txBody>
          <a:bodyPr vert="horz" lIns="540000" tIns="45720" rIns="91440" bIns="45720" rtlCol="0" anchor="ctr"/>
          <a:lstStyle>
            <a:lvl1pPr algn="l">
              <a:defRPr sz="1200">
                <a:solidFill>
                  <a:schemeClr val="bg1"/>
                </a:solidFill>
              </a:defRPr>
            </a:lvl1pPr>
          </a:lstStyle>
          <a:p>
            <a:endParaRPr lang="de-DE"/>
          </a:p>
        </p:txBody>
      </p:sp>
      <p:sp>
        <p:nvSpPr>
          <p:cNvPr id="3" name="Datumsplatzhalter 2"/>
          <p:cNvSpPr>
            <a:spLocks noGrp="1"/>
          </p:cNvSpPr>
          <p:nvPr>
            <p:ph type="dt" idx="1"/>
          </p:nvPr>
        </p:nvSpPr>
        <p:spPr>
          <a:xfrm>
            <a:off x="5877272" y="0"/>
            <a:ext cx="979140" cy="404664"/>
          </a:xfrm>
          <a:prstGeom prst="rect">
            <a:avLst/>
          </a:prstGeom>
          <a:solidFill>
            <a:schemeClr val="bg2"/>
          </a:solidFill>
        </p:spPr>
        <p:txBody>
          <a:bodyPr vert="horz" lIns="91440" tIns="45720" rIns="91440" bIns="45720" rtlCol="0" anchor="ctr"/>
          <a:lstStyle>
            <a:lvl1pPr algn="r">
              <a:defRPr sz="1200">
                <a:solidFill>
                  <a:schemeClr val="accent1"/>
                </a:solidFill>
              </a:defRPr>
            </a:lvl1pPr>
          </a:lstStyle>
          <a:p>
            <a:fld id="{F726AE14-046B-45DB-B2A1-C1397E5D8E1C}" type="datetimeFigureOut">
              <a:rPr lang="de-DE" smtClean="0"/>
              <a:pPr/>
              <a:t>27.09.2026</a:t>
            </a:fld>
            <a:endParaRPr lang="de-DE"/>
          </a:p>
        </p:txBody>
      </p:sp>
      <p:sp>
        <p:nvSpPr>
          <p:cNvPr id="4" name="Folienbildplatzhalter 3"/>
          <p:cNvSpPr>
            <a:spLocks noGrp="1" noRot="1" noChangeAspect="1"/>
          </p:cNvSpPr>
          <p:nvPr>
            <p:ph type="sldImg" idx="2"/>
          </p:nvPr>
        </p:nvSpPr>
        <p:spPr>
          <a:xfrm>
            <a:off x="542083" y="812476"/>
            <a:ext cx="5191173" cy="3893380"/>
          </a:xfrm>
          <a:prstGeom prst="rect">
            <a:avLst/>
          </a:prstGeom>
          <a:noFill/>
          <a:ln w="6350">
            <a:solidFill>
              <a:schemeClr val="accent1"/>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542083" y="4932040"/>
            <a:ext cx="5191173" cy="3456384"/>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p:txBody>
      </p:sp>
      <p:sp>
        <p:nvSpPr>
          <p:cNvPr id="10" name="Foliennummernplatzhalter 4"/>
          <p:cNvSpPr>
            <a:spLocks noGrp="1"/>
          </p:cNvSpPr>
          <p:nvPr>
            <p:ph type="sldNum" sz="quarter" idx="5"/>
          </p:nvPr>
        </p:nvSpPr>
        <p:spPr>
          <a:xfrm>
            <a:off x="550800" y="8770458"/>
            <a:ext cx="547200" cy="352800"/>
          </a:xfrm>
          <a:prstGeom prst="rect">
            <a:avLst/>
          </a:prstGeom>
        </p:spPr>
        <p:txBody>
          <a:bodyPr vert="horz" lIns="91440" tIns="45720" rIns="91440" bIns="45720" rtlCol="0" anchor="ctr" anchorCtr="0"/>
          <a:lstStyle>
            <a:lvl1pPr algn="r">
              <a:defRPr sz="1200"/>
            </a:lvl1pPr>
          </a:lstStyle>
          <a:p>
            <a:pPr algn="l"/>
            <a:fld id="{253BB6F2-03BD-4F8F-B311-62B418DAEEDF}" type="slidenum">
              <a:rPr lang="de-DE" smtClean="0">
                <a:solidFill>
                  <a:schemeClr val="accent1"/>
                </a:solidFill>
              </a:rPr>
              <a:pPr algn="l"/>
              <a:t>‹Nr.›</a:t>
            </a:fld>
            <a:endParaRPr lang="de-DE">
              <a:solidFill>
                <a:schemeClr val="accent1"/>
              </a:solidFill>
            </a:endParaRPr>
          </a:p>
        </p:txBody>
      </p:sp>
      <p:pic>
        <p:nvPicPr>
          <p:cNvPr id="11" name="Grafik 10"/>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932515" y="8766858"/>
            <a:ext cx="2084117" cy="360000"/>
          </a:xfrm>
          <a:prstGeom prst="rect">
            <a:avLst/>
          </a:prstGeom>
        </p:spPr>
      </p:pic>
    </p:spTree>
    <p:extLst>
      <p:ext uri="{BB962C8B-B14F-4D97-AF65-F5344CB8AC3E}">
        <p14:creationId xmlns:p14="http://schemas.microsoft.com/office/powerpoint/2010/main" xmlns="" val="3476517851"/>
      </p:ext>
    </p:extLst>
  </p:cSld>
  <p:clrMap bg1="lt1" tx1="dk1" bg2="lt2" tx2="dk2" accent1="accent1" accent2="accent2" accent3="accent3" accent4="accent4" accent5="accent5" accent6="accent6" hlink="hlink" folHlink="folHlink"/>
  <p:notesStyle>
    <a:lvl1pPr marL="177800" indent="-177800" algn="l" defTabSz="914400" rtl="0" eaLnBrk="1" latinLnBrk="0" hangingPunct="1">
      <a:buFont typeface="Wingdings" panose="05000000000000000000" pitchFamily="2" charset="2"/>
      <a:buChar char="§"/>
      <a:defRPr sz="1200" kern="1200">
        <a:solidFill>
          <a:schemeClr val="accent1"/>
        </a:solidFill>
        <a:latin typeface="+mn-lt"/>
        <a:ea typeface="+mn-ea"/>
        <a:cs typeface="+mn-cs"/>
      </a:defRPr>
    </a:lvl1pPr>
    <a:lvl2pPr marL="355600" indent="-177800" algn="l" defTabSz="914400" rtl="0" eaLnBrk="1" latinLnBrk="0" hangingPunct="1">
      <a:buFont typeface="Arial" panose="020B0604020202020204" pitchFamily="34" charset="0"/>
      <a:buChar char="•"/>
      <a:defRPr sz="1200" kern="1200">
        <a:solidFill>
          <a:schemeClr val="accent1"/>
        </a:solidFill>
        <a:latin typeface="+mn-lt"/>
        <a:ea typeface="+mn-ea"/>
        <a:cs typeface="+mn-cs"/>
      </a:defRPr>
    </a:lvl2pPr>
    <a:lvl3pPr marL="534988" indent="-179388" algn="l" defTabSz="914400" rtl="0" eaLnBrk="1" latinLnBrk="0" hangingPunct="1">
      <a:buFont typeface="Symbol" panose="05050102010706020507" pitchFamily="18" charset="2"/>
      <a:buChar char="-"/>
      <a:defRPr sz="1050" kern="1200">
        <a:solidFill>
          <a:schemeClr val="accent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a:xfrm>
            <a:off x="549275" y="8731128"/>
            <a:ext cx="547093" cy="351283"/>
          </a:xfrm>
          <a:prstGeom prst="rect">
            <a:avLst/>
          </a:prstGeom>
        </p:spPr>
        <p:txBody>
          <a:bodyPr/>
          <a:lstStyle/>
          <a:p>
            <a:fld id="{7F407CD1-FDBF-4BA2-B1E3-14367FC4DBB1}" type="slidenum">
              <a:rPr lang="de-DE" smtClean="0"/>
              <a:pPr/>
              <a:t>1</a:t>
            </a:fld>
            <a:endParaRPr lang="de-DE"/>
          </a:p>
        </p:txBody>
      </p:sp>
    </p:spTree>
    <p:extLst>
      <p:ext uri="{BB962C8B-B14F-4D97-AF65-F5344CB8AC3E}">
        <p14:creationId xmlns:p14="http://schemas.microsoft.com/office/powerpoint/2010/main" xmlns="" val="1724736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4</a:t>
            </a:fld>
            <a:endParaRPr lang="de-DE">
              <a:solidFill>
                <a:schemeClr val="accent1"/>
              </a:solidFill>
            </a:endParaRPr>
          </a:p>
        </p:txBody>
      </p:sp>
    </p:spTree>
    <p:extLst>
      <p:ext uri="{BB962C8B-B14F-4D97-AF65-F5344CB8AC3E}">
        <p14:creationId xmlns:p14="http://schemas.microsoft.com/office/powerpoint/2010/main" xmlns="" val="1872717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a:xfrm>
            <a:off x="549275" y="8731128"/>
            <a:ext cx="547093" cy="351283"/>
          </a:xfrm>
          <a:prstGeom prst="rect">
            <a:avLst/>
          </a:prstGeom>
        </p:spPr>
        <p:txBody>
          <a:bodyPr/>
          <a:lstStyle/>
          <a:p>
            <a:fld id="{7F407CD1-FDBF-4BA2-B1E3-14367FC4DBB1}" type="slidenum">
              <a:rPr lang="de-DE" smtClean="0"/>
              <a:pPr/>
              <a:t>20</a:t>
            </a:fld>
            <a:endParaRPr lang="de-DE"/>
          </a:p>
        </p:txBody>
      </p:sp>
    </p:spTree>
    <p:extLst>
      <p:ext uri="{BB962C8B-B14F-4D97-AF65-F5344CB8AC3E}">
        <p14:creationId xmlns:p14="http://schemas.microsoft.com/office/powerpoint/2010/main" xmlns="" val="1958647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7" name="Rechteck 6"/>
          <p:cNvSpPr/>
          <p:nvPr userDrawn="1"/>
        </p:nvSpPr>
        <p:spPr>
          <a:xfrm>
            <a:off x="0" y="0"/>
            <a:ext cx="9144000" cy="4437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ctrTitle"/>
          </p:nvPr>
        </p:nvSpPr>
        <p:spPr>
          <a:xfrm>
            <a:off x="827584" y="2708920"/>
            <a:ext cx="7776666" cy="1189373"/>
          </a:xfrm>
        </p:spPr>
        <p:txBody>
          <a:bodyPr/>
          <a:lstStyle>
            <a:lvl1pPr>
              <a:lnSpc>
                <a:spcPct val="100000"/>
              </a:lnSpc>
              <a:defRPr sz="4000" b="0">
                <a:solidFill>
                  <a:schemeClr val="bg1"/>
                </a:solidFill>
              </a:defRPr>
            </a:lvl1pPr>
          </a:lstStyle>
          <a:p>
            <a:r>
              <a:rPr lang="de-DE"/>
              <a:t>Titelmasterformat durch Klicken bearbeiten</a:t>
            </a:r>
          </a:p>
        </p:txBody>
      </p:sp>
      <p:sp>
        <p:nvSpPr>
          <p:cNvPr id="3" name="Untertitel 2"/>
          <p:cNvSpPr>
            <a:spLocks noGrp="1"/>
          </p:cNvSpPr>
          <p:nvPr>
            <p:ph type="subTitle" idx="1"/>
          </p:nvPr>
        </p:nvSpPr>
        <p:spPr>
          <a:xfrm>
            <a:off x="827584" y="4528135"/>
            <a:ext cx="7776666" cy="413033"/>
          </a:xfrm>
        </p:spPr>
        <p:txBody>
          <a:bodyPr>
            <a:noAutofit/>
          </a:bodyPr>
          <a:lstStyle>
            <a:lvl1pPr marL="0" indent="0" algn="l">
              <a:buNone/>
              <a:defRPr sz="1600" cap="all"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Tree>
    <p:extLst>
      <p:ext uri="{BB962C8B-B14F-4D97-AF65-F5344CB8AC3E}">
        <p14:creationId xmlns:p14="http://schemas.microsoft.com/office/powerpoint/2010/main" xmlns="" val="729154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p:spTree>
      <p:nvGrpSpPr>
        <p:cNvPr id="1" name=""/>
        <p:cNvGrpSpPr/>
        <p:nvPr/>
      </p:nvGrpSpPr>
      <p:grpSpPr>
        <a:xfrm>
          <a:off x="0" y="0"/>
          <a:ext cx="0" cy="0"/>
          <a:chOff x="0" y="0"/>
          <a:chExt cx="0" cy="0"/>
        </a:xfrm>
      </p:grpSpPr>
      <p:sp>
        <p:nvSpPr>
          <p:cNvPr id="11" name="Rechteck 10"/>
          <p:cNvSpPr/>
          <p:nvPr userDrawn="1"/>
        </p:nvSpPr>
        <p:spPr>
          <a:xfrm>
            <a:off x="1683002" y="1628800"/>
            <a:ext cx="7460997" cy="2636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2" name="Titel 1"/>
          <p:cNvSpPr>
            <a:spLocks noGrp="1"/>
          </p:cNvSpPr>
          <p:nvPr>
            <p:ph type="ctrTitle"/>
          </p:nvPr>
        </p:nvSpPr>
        <p:spPr>
          <a:xfrm>
            <a:off x="1831276" y="2160039"/>
            <a:ext cx="6844412" cy="1189373"/>
          </a:xfrm>
        </p:spPr>
        <p:txBody>
          <a:bodyPr anchor="b"/>
          <a:lstStyle>
            <a:lvl1pPr>
              <a:lnSpc>
                <a:spcPct val="100000"/>
              </a:lnSpc>
              <a:defRPr sz="3600" b="0">
                <a:solidFill>
                  <a:schemeClr val="bg1"/>
                </a:solidFill>
              </a:defRPr>
            </a:lvl1pPr>
          </a:lstStyle>
          <a:p>
            <a:r>
              <a:rPr lang="de-DE"/>
              <a:t>Titelmasterformat durch Klicken bearbeiten</a:t>
            </a:r>
          </a:p>
        </p:txBody>
      </p:sp>
      <p:sp>
        <p:nvSpPr>
          <p:cNvPr id="3" name="Untertitel 2"/>
          <p:cNvSpPr>
            <a:spLocks noGrp="1"/>
          </p:cNvSpPr>
          <p:nvPr>
            <p:ph type="subTitle" idx="1"/>
          </p:nvPr>
        </p:nvSpPr>
        <p:spPr>
          <a:xfrm>
            <a:off x="1831276" y="3456183"/>
            <a:ext cx="6844412" cy="413033"/>
          </a:xfrm>
        </p:spPr>
        <p:txBody>
          <a:bodyPr>
            <a:noAutofit/>
          </a:bodyPr>
          <a:lstStyle>
            <a:lvl1pPr marL="0" indent="0" algn="l">
              <a:buNone/>
              <a:defRPr sz="1600" cap="all" baseline="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12" name="Rechteck 11"/>
          <p:cNvSpPr/>
          <p:nvPr userDrawn="1"/>
        </p:nvSpPr>
        <p:spPr>
          <a:xfrm>
            <a:off x="2923" y="1628800"/>
            <a:ext cx="1609545" cy="263691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Bildplatzhalter 5"/>
          <p:cNvSpPr>
            <a:spLocks noGrp="1"/>
          </p:cNvSpPr>
          <p:nvPr>
            <p:ph type="pic" sz="quarter" idx="10"/>
          </p:nvPr>
        </p:nvSpPr>
        <p:spPr>
          <a:xfrm>
            <a:off x="0" y="0"/>
            <a:ext cx="9144000" cy="1558800"/>
          </a:xfrm>
          <a:noFill/>
        </p:spPr>
        <p:txBody>
          <a:bodyPr/>
          <a:lstStyle>
            <a:lvl1pPr>
              <a:defRPr>
                <a:solidFill>
                  <a:schemeClr val="accent1"/>
                </a:solidFill>
              </a:defRPr>
            </a:lvl1pPr>
          </a:lstStyle>
          <a:p>
            <a:r>
              <a:rPr lang="de-DE"/>
              <a:t>Bild durch Klicken auf Symbol hinzufügen</a:t>
            </a:r>
          </a:p>
        </p:txBody>
      </p:sp>
      <p:pic>
        <p:nvPicPr>
          <p:cNvPr id="5" name="Grafik 4"/>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5413500" y="5013176"/>
            <a:ext cx="3515467" cy="1228838"/>
          </a:xfrm>
          <a:prstGeom prst="rect">
            <a:avLst/>
          </a:prstGeom>
        </p:spPr>
      </p:pic>
    </p:spTree>
    <p:extLst>
      <p:ext uri="{BB962C8B-B14F-4D97-AF65-F5344CB8AC3E}">
        <p14:creationId xmlns:p14="http://schemas.microsoft.com/office/powerpoint/2010/main" xmlns="" val="2529212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elfolie ohne Bild">
    <p:spTree>
      <p:nvGrpSpPr>
        <p:cNvPr id="1" name=""/>
        <p:cNvGrpSpPr/>
        <p:nvPr/>
      </p:nvGrpSpPr>
      <p:grpSpPr>
        <a:xfrm>
          <a:off x="0" y="0"/>
          <a:ext cx="0" cy="0"/>
          <a:chOff x="0" y="0"/>
          <a:chExt cx="0" cy="0"/>
        </a:xfrm>
      </p:grpSpPr>
      <p:sp>
        <p:nvSpPr>
          <p:cNvPr id="11" name="Rechteck 10"/>
          <p:cNvSpPr/>
          <p:nvPr userDrawn="1"/>
        </p:nvSpPr>
        <p:spPr>
          <a:xfrm>
            <a:off x="1683002" y="1628800"/>
            <a:ext cx="7460997" cy="26369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2" name="Titel 1"/>
          <p:cNvSpPr>
            <a:spLocks noGrp="1"/>
          </p:cNvSpPr>
          <p:nvPr>
            <p:ph type="ctrTitle"/>
          </p:nvPr>
        </p:nvSpPr>
        <p:spPr>
          <a:xfrm>
            <a:off x="1831276" y="2160039"/>
            <a:ext cx="6844412" cy="1189373"/>
          </a:xfrm>
        </p:spPr>
        <p:txBody>
          <a:bodyPr anchor="b"/>
          <a:lstStyle>
            <a:lvl1pPr>
              <a:lnSpc>
                <a:spcPct val="100000"/>
              </a:lnSpc>
              <a:defRPr sz="3600" b="0">
                <a:solidFill>
                  <a:schemeClr val="bg1"/>
                </a:solidFill>
              </a:defRPr>
            </a:lvl1pPr>
          </a:lstStyle>
          <a:p>
            <a:r>
              <a:rPr lang="de-DE"/>
              <a:t>Titelmasterformat durch Klicken bearbeiten</a:t>
            </a:r>
          </a:p>
        </p:txBody>
      </p:sp>
      <p:sp>
        <p:nvSpPr>
          <p:cNvPr id="3" name="Untertitel 2"/>
          <p:cNvSpPr>
            <a:spLocks noGrp="1"/>
          </p:cNvSpPr>
          <p:nvPr>
            <p:ph type="subTitle" idx="1"/>
          </p:nvPr>
        </p:nvSpPr>
        <p:spPr>
          <a:xfrm>
            <a:off x="1831276" y="3456183"/>
            <a:ext cx="6844412" cy="413033"/>
          </a:xfrm>
        </p:spPr>
        <p:txBody>
          <a:bodyPr>
            <a:noAutofit/>
          </a:bodyPr>
          <a:lstStyle>
            <a:lvl1pPr marL="0" indent="0" algn="l">
              <a:buNone/>
              <a:defRPr sz="1600" cap="all" baseline="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12" name="Rechteck 11"/>
          <p:cNvSpPr/>
          <p:nvPr userDrawn="1"/>
        </p:nvSpPr>
        <p:spPr>
          <a:xfrm>
            <a:off x="2923" y="1628800"/>
            <a:ext cx="1609545" cy="26369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xmlns="" val="1791475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468000" y="1628775"/>
            <a:ext cx="8135937" cy="4508500"/>
          </a:xfrm>
        </p:spPr>
        <p:txBody>
          <a:bodyPr/>
          <a:lstStyle/>
          <a:p>
            <a:pPr lvl="0"/>
            <a:r>
              <a:rPr lang="de-DE" dirty="0"/>
              <a:t>Textmasterformat bearbeiten</a:t>
            </a:r>
          </a:p>
          <a:p>
            <a:pPr lvl="1"/>
            <a:r>
              <a:rPr lang="de-DE" dirty="0"/>
              <a:t>Zweite Ebene</a:t>
            </a:r>
          </a:p>
          <a:p>
            <a:pPr lvl="2"/>
            <a:r>
              <a:rPr lang="de-DE" dirty="0"/>
              <a:t>Dritte Ebene</a:t>
            </a:r>
          </a:p>
        </p:txBody>
      </p:sp>
      <p:sp>
        <p:nvSpPr>
          <p:cNvPr id="6" name="Foliennummernplatzhalter 5"/>
          <p:cNvSpPr>
            <a:spLocks noGrp="1"/>
          </p:cNvSpPr>
          <p:nvPr>
            <p:ph type="sldNum" sz="quarter" idx="12"/>
          </p:nvPr>
        </p:nvSpPr>
        <p:spPr>
          <a:xfrm>
            <a:off x="8676456" y="6525344"/>
            <a:ext cx="467544" cy="252000"/>
          </a:xfrm>
        </p:spPr>
        <p:txBody>
          <a:bodyPr lIns="72000" rIns="72000"/>
          <a:lstStyle>
            <a:lvl1pPr algn="ctr">
              <a:defRPr>
                <a:solidFill>
                  <a:schemeClr val="tx1"/>
                </a:solidFill>
              </a:defRPr>
            </a:lvl1pPr>
          </a:lstStyle>
          <a:p>
            <a:fld id="{9564BF1B-7A00-4FDB-9ACC-13A0BEC11AB6}" type="slidenum">
              <a:rPr lang="de-DE" smtClean="0"/>
              <a:pPr/>
              <a:t>‹Nr.›</a:t>
            </a:fld>
            <a:endParaRPr lang="de-DE"/>
          </a:p>
        </p:txBody>
      </p:sp>
      <p:sp>
        <p:nvSpPr>
          <p:cNvPr id="2" name="Fußzeilenplatzhalter 1"/>
          <p:cNvSpPr>
            <a:spLocks noGrp="1"/>
          </p:cNvSpPr>
          <p:nvPr>
            <p:ph type="ftr" sz="quarter" idx="13"/>
          </p:nvPr>
        </p:nvSpPr>
        <p:spPr>
          <a:xfrm>
            <a:off x="468000" y="6525344"/>
            <a:ext cx="8002800" cy="252000"/>
          </a:xfrm>
        </p:spPr>
        <p:txBody>
          <a:bodyPr/>
          <a:lstStyle>
            <a:lvl1pPr>
              <a:defRPr/>
            </a:lvl1pPr>
          </a:lstStyle>
          <a:p>
            <a:r>
              <a:rPr lang="de-DE" dirty="0" smtClean="0"/>
              <a:t>Pflegedienst </a:t>
            </a:r>
            <a:r>
              <a:rPr lang="de-DE" dirty="0" err="1" smtClean="0"/>
              <a:t>Babo</a:t>
            </a:r>
            <a:r>
              <a:rPr lang="de-DE" dirty="0" smtClean="0"/>
              <a:t> - Unterweisung</a:t>
            </a:r>
            <a:endParaRPr lang="de-DE" dirty="0"/>
          </a:p>
        </p:txBody>
      </p:sp>
      <p:sp>
        <p:nvSpPr>
          <p:cNvPr id="8" name="Titel 7"/>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xmlns="" val="2615103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ter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468000" y="1628775"/>
            <a:ext cx="8136000" cy="4507200"/>
          </a:xfrm>
        </p:spPr>
        <p:txBody>
          <a:bodyPr/>
          <a:lstStyle/>
          <a:p>
            <a:pPr lvl="0"/>
            <a:r>
              <a:rPr lang="de-DE" dirty="0"/>
              <a:t>Textmasterformat bearbeiten</a:t>
            </a:r>
          </a:p>
          <a:p>
            <a:pPr lvl="1"/>
            <a:r>
              <a:rPr lang="de-DE" dirty="0"/>
              <a:t>Zweite Ebene</a:t>
            </a:r>
          </a:p>
          <a:p>
            <a:pPr lvl="2"/>
            <a:r>
              <a:rPr lang="de-DE" dirty="0"/>
              <a:t>Dritte Ebene</a:t>
            </a:r>
          </a:p>
        </p:txBody>
      </p:sp>
      <p:sp>
        <p:nvSpPr>
          <p:cNvPr id="6" name="Foliennummernplatzhalter 5"/>
          <p:cNvSpPr>
            <a:spLocks noGrp="1"/>
          </p:cNvSpPr>
          <p:nvPr>
            <p:ph type="sldNum" sz="quarter" idx="12"/>
          </p:nvPr>
        </p:nvSpPr>
        <p:spPr/>
        <p:txBody>
          <a:bodyPr/>
          <a:lstStyle/>
          <a:p>
            <a:fld id="{9564BF1B-7A00-4FDB-9ACC-13A0BEC11AB6}" type="slidenum">
              <a:rPr lang="de-DE" smtClean="0"/>
              <a:pPr/>
              <a:t>‹Nr.›</a:t>
            </a:fld>
            <a:endParaRPr lang="de-DE"/>
          </a:p>
        </p:txBody>
      </p:sp>
      <p:sp>
        <p:nvSpPr>
          <p:cNvPr id="7" name="Textplatzhalter 9"/>
          <p:cNvSpPr>
            <a:spLocks noGrp="1"/>
          </p:cNvSpPr>
          <p:nvPr>
            <p:ph type="body" sz="quarter" idx="13" hasCustomPrompt="1"/>
          </p:nvPr>
        </p:nvSpPr>
        <p:spPr>
          <a:xfrm>
            <a:off x="468000" y="1016553"/>
            <a:ext cx="8136000" cy="360363"/>
          </a:xfrm>
        </p:spPr>
        <p:txBody>
          <a:bodyPr>
            <a:noAutofit/>
          </a:bodyPr>
          <a:lstStyle>
            <a:lvl1pPr marL="0" indent="0">
              <a:buNone/>
              <a:defRPr sz="1800" b="0" i="0" cap="all" baseline="0">
                <a:solidFill>
                  <a:schemeClr val="accent1"/>
                </a:solidFill>
              </a:defRPr>
            </a:lvl1pPr>
          </a:lstStyle>
          <a:p>
            <a:pPr lvl="0"/>
            <a:r>
              <a:rPr lang="de-DE"/>
              <a:t>Untertitel einfügen</a:t>
            </a:r>
          </a:p>
        </p:txBody>
      </p:sp>
      <p:sp>
        <p:nvSpPr>
          <p:cNvPr id="4" name="Fußzeilenplatzhalter 3"/>
          <p:cNvSpPr>
            <a:spLocks noGrp="1"/>
          </p:cNvSpPr>
          <p:nvPr>
            <p:ph type="ftr" sz="quarter" idx="14"/>
          </p:nvPr>
        </p:nvSpPr>
        <p:spPr/>
        <p:txBody>
          <a:bodyPr/>
          <a:lstStyle>
            <a:lvl1pPr>
              <a:defRPr/>
            </a:lvl1pPr>
          </a:lstStyle>
          <a:p>
            <a:r>
              <a:rPr lang="de-DE" dirty="0" smtClean="0"/>
              <a:t>Pflegedienst </a:t>
            </a:r>
            <a:r>
              <a:rPr lang="de-DE" dirty="0" err="1" smtClean="0"/>
              <a:t>Babo</a:t>
            </a:r>
            <a:r>
              <a:rPr lang="de-DE" dirty="0" smtClean="0"/>
              <a:t> - Unterweisung</a:t>
            </a:r>
            <a:endParaRPr lang="de-DE" dirty="0"/>
          </a:p>
        </p:txBody>
      </p:sp>
      <p:sp>
        <p:nvSpPr>
          <p:cNvPr id="8" name="Titel 7"/>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xmlns="" val="1309790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564BF1B-7A00-4FDB-9ACC-13A0BEC11AB6}" type="slidenum">
              <a:rPr lang="de-DE" smtClean="0"/>
              <a:pPr/>
              <a:t>‹Nr.›</a:t>
            </a:fld>
            <a:endParaRPr lang="de-DE"/>
          </a:p>
        </p:txBody>
      </p:sp>
      <p:sp>
        <p:nvSpPr>
          <p:cNvPr id="8" name="Inhaltsplatzhalter 7"/>
          <p:cNvSpPr>
            <a:spLocks noGrp="1"/>
          </p:cNvSpPr>
          <p:nvPr>
            <p:ph sz="quarter" idx="13"/>
          </p:nvPr>
        </p:nvSpPr>
        <p:spPr>
          <a:xfrm>
            <a:off x="468313" y="1628775"/>
            <a:ext cx="3888000" cy="4508500"/>
          </a:xfrm>
        </p:spPr>
        <p:txBody>
          <a:bodyPr/>
          <a:lstStyle/>
          <a:p>
            <a:pPr lvl="0"/>
            <a:r>
              <a:rPr lang="de-DE"/>
              <a:t>Textmasterformat bearbeiten</a:t>
            </a:r>
          </a:p>
          <a:p>
            <a:pPr lvl="1"/>
            <a:r>
              <a:rPr lang="de-DE"/>
              <a:t>Zweite Ebene</a:t>
            </a:r>
          </a:p>
          <a:p>
            <a:pPr lvl="2"/>
            <a:r>
              <a:rPr lang="de-DE"/>
              <a:t>Dritte Ebene</a:t>
            </a:r>
          </a:p>
        </p:txBody>
      </p:sp>
      <p:sp>
        <p:nvSpPr>
          <p:cNvPr id="9" name="Inhaltsplatzhalter 7"/>
          <p:cNvSpPr>
            <a:spLocks noGrp="1"/>
          </p:cNvSpPr>
          <p:nvPr>
            <p:ph sz="quarter" idx="14"/>
          </p:nvPr>
        </p:nvSpPr>
        <p:spPr>
          <a:xfrm>
            <a:off x="4716016" y="1628775"/>
            <a:ext cx="3888234" cy="4508500"/>
          </a:xfrm>
        </p:spPr>
        <p:txBody>
          <a:bodyPr/>
          <a:lstStyle/>
          <a:p>
            <a:pPr lvl="0"/>
            <a:r>
              <a:rPr lang="de-DE"/>
              <a:t>Textmasterformat bearbeiten</a:t>
            </a:r>
          </a:p>
          <a:p>
            <a:pPr lvl="1"/>
            <a:r>
              <a:rPr lang="de-DE"/>
              <a:t>Zweite Ebene</a:t>
            </a:r>
          </a:p>
          <a:p>
            <a:pPr lvl="2"/>
            <a:r>
              <a:rPr lang="de-DE"/>
              <a:t>Dritte Ebene</a:t>
            </a:r>
          </a:p>
        </p:txBody>
      </p:sp>
      <p:sp>
        <p:nvSpPr>
          <p:cNvPr id="3" name="Fußzeilenplatzhalter 2"/>
          <p:cNvSpPr>
            <a:spLocks noGrp="1"/>
          </p:cNvSpPr>
          <p:nvPr>
            <p:ph type="ftr" sz="quarter" idx="15"/>
          </p:nvPr>
        </p:nvSpPr>
        <p:spPr/>
        <p:txBody>
          <a:bodyPr/>
          <a:lstStyle>
            <a:lvl1pPr>
              <a:defRPr/>
            </a:lvl1pPr>
          </a:lstStyle>
          <a:p>
            <a:r>
              <a:rPr lang="de-DE" dirty="0" smtClean="0"/>
              <a:t>Pflegedienst </a:t>
            </a:r>
            <a:r>
              <a:rPr lang="de-DE" dirty="0" err="1" smtClean="0"/>
              <a:t>Babo</a:t>
            </a:r>
            <a:r>
              <a:rPr lang="de-DE" dirty="0" smtClean="0"/>
              <a:t> - Unterweisung</a:t>
            </a:r>
            <a:endParaRPr lang="de-DE" dirty="0"/>
          </a:p>
        </p:txBody>
      </p:sp>
      <p:sp>
        <p:nvSpPr>
          <p:cNvPr id="4" name="Titel 3"/>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xmlns="" val="2585616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mit Überschriften">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a:xfrm>
            <a:off x="468000" y="1628775"/>
            <a:ext cx="3888000" cy="496800"/>
          </a:xfrm>
          <a:solidFill>
            <a:schemeClr val="accent1"/>
          </a:solidFill>
        </p:spPr>
        <p:txBody>
          <a:bodyPr lIns="108000" rIns="108000" anchor="ctr">
            <a:noAutofit/>
          </a:bodyPr>
          <a:lstStyle>
            <a:lvl1pPr marL="0" indent="0">
              <a:buNone/>
              <a:defRPr sz="20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Überschrift</a:t>
            </a:r>
          </a:p>
        </p:txBody>
      </p:sp>
      <p:sp>
        <p:nvSpPr>
          <p:cNvPr id="5" name="Textplatzhalter 4"/>
          <p:cNvSpPr>
            <a:spLocks noGrp="1"/>
          </p:cNvSpPr>
          <p:nvPr>
            <p:ph type="body" sz="quarter" idx="3" hasCustomPrompt="1"/>
          </p:nvPr>
        </p:nvSpPr>
        <p:spPr>
          <a:xfrm>
            <a:off x="4716250" y="1628775"/>
            <a:ext cx="3888000" cy="496800"/>
          </a:xfrm>
          <a:solidFill>
            <a:schemeClr val="accent2"/>
          </a:solidFill>
        </p:spPr>
        <p:txBody>
          <a:bodyPr lIns="108000" rIns="108000" anchor="ctr">
            <a:noAutofit/>
          </a:bodyPr>
          <a:lstStyle>
            <a:lvl1pPr marL="0" indent="0">
              <a:buNone/>
              <a:defRPr sz="20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Überschrift</a:t>
            </a:r>
          </a:p>
        </p:txBody>
      </p:sp>
      <p:sp>
        <p:nvSpPr>
          <p:cNvPr id="9" name="Foliennummernplatzhalter 8"/>
          <p:cNvSpPr>
            <a:spLocks noGrp="1"/>
          </p:cNvSpPr>
          <p:nvPr>
            <p:ph type="sldNum" sz="quarter" idx="12"/>
          </p:nvPr>
        </p:nvSpPr>
        <p:spPr/>
        <p:txBody>
          <a:bodyPr/>
          <a:lstStyle/>
          <a:p>
            <a:fld id="{9564BF1B-7A00-4FDB-9ACC-13A0BEC11AB6}" type="slidenum">
              <a:rPr lang="de-DE" smtClean="0"/>
              <a:pPr/>
              <a:t>‹Nr.›</a:t>
            </a:fld>
            <a:endParaRPr lang="de-DE"/>
          </a:p>
        </p:txBody>
      </p:sp>
      <p:sp>
        <p:nvSpPr>
          <p:cNvPr id="10" name="Inhaltsplatzhalter 7"/>
          <p:cNvSpPr>
            <a:spLocks noGrp="1"/>
          </p:cNvSpPr>
          <p:nvPr>
            <p:ph sz="quarter" idx="13"/>
          </p:nvPr>
        </p:nvSpPr>
        <p:spPr>
          <a:xfrm>
            <a:off x="468313" y="2141275"/>
            <a:ext cx="3887663" cy="3996000"/>
          </a:xfrm>
          <a:solidFill>
            <a:schemeClr val="accent1">
              <a:lumMod val="20000"/>
              <a:lumOff val="80000"/>
            </a:schemeClr>
          </a:solidFill>
        </p:spPr>
        <p:txBody>
          <a:bodyPr lIns="108000" tIns="144000" rIns="108000" bIns="144000"/>
          <a:lstStyle/>
          <a:p>
            <a:pPr lvl="0"/>
            <a:r>
              <a:rPr lang="de-DE"/>
              <a:t>Textmasterformat bearbeiten</a:t>
            </a:r>
          </a:p>
          <a:p>
            <a:pPr lvl="1"/>
            <a:r>
              <a:rPr lang="de-DE"/>
              <a:t>Zweite Ebene</a:t>
            </a:r>
          </a:p>
          <a:p>
            <a:pPr lvl="2"/>
            <a:r>
              <a:rPr lang="de-DE"/>
              <a:t>Dritte Ebene</a:t>
            </a:r>
          </a:p>
        </p:txBody>
      </p:sp>
      <p:sp>
        <p:nvSpPr>
          <p:cNvPr id="11" name="Inhaltsplatzhalter 7"/>
          <p:cNvSpPr>
            <a:spLocks noGrp="1"/>
          </p:cNvSpPr>
          <p:nvPr>
            <p:ph sz="quarter" idx="14"/>
          </p:nvPr>
        </p:nvSpPr>
        <p:spPr>
          <a:xfrm>
            <a:off x="4716016" y="2141275"/>
            <a:ext cx="3888234" cy="3996000"/>
          </a:xfrm>
          <a:solidFill>
            <a:schemeClr val="accent2">
              <a:lumMod val="20000"/>
              <a:lumOff val="80000"/>
            </a:schemeClr>
          </a:solidFill>
        </p:spPr>
        <p:txBody>
          <a:bodyPr lIns="108000" tIns="144000" rIns="108000" bIns="144000"/>
          <a:lstStyle/>
          <a:p>
            <a:pPr lvl="0"/>
            <a:r>
              <a:rPr lang="de-DE"/>
              <a:t>Textmasterformat bearbeiten</a:t>
            </a:r>
          </a:p>
          <a:p>
            <a:pPr lvl="1"/>
            <a:r>
              <a:rPr lang="de-DE"/>
              <a:t>Zweite Ebene</a:t>
            </a:r>
          </a:p>
          <a:p>
            <a:pPr lvl="2"/>
            <a:r>
              <a:rPr lang="de-DE"/>
              <a:t>Dritte Ebene</a:t>
            </a:r>
          </a:p>
        </p:txBody>
      </p:sp>
      <p:sp>
        <p:nvSpPr>
          <p:cNvPr id="4" name="Fußzeilenplatzhalter 3"/>
          <p:cNvSpPr>
            <a:spLocks noGrp="1"/>
          </p:cNvSpPr>
          <p:nvPr>
            <p:ph type="ftr" sz="quarter" idx="15"/>
          </p:nvPr>
        </p:nvSpPr>
        <p:spPr/>
        <p:txBody>
          <a:bodyPr/>
          <a:lstStyle>
            <a:lvl1pPr>
              <a:defRPr/>
            </a:lvl1pPr>
          </a:lstStyle>
          <a:p>
            <a:r>
              <a:rPr lang="de-DE" dirty="0" smtClean="0"/>
              <a:t>Pflegedienst </a:t>
            </a:r>
            <a:r>
              <a:rPr lang="de-DE" dirty="0" err="1" smtClean="0"/>
              <a:t>Babo</a:t>
            </a:r>
            <a:r>
              <a:rPr lang="de-DE" dirty="0" smtClean="0"/>
              <a:t> - Unterweisung</a:t>
            </a:r>
            <a:endParaRPr lang="de-DE" dirty="0"/>
          </a:p>
        </p:txBody>
      </p:sp>
      <p:sp>
        <p:nvSpPr>
          <p:cNvPr id="6" name="Titel 5"/>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xmlns="" val="2196464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rei Inhalte mit Überschriften">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a:xfrm>
            <a:off x="468000" y="1628775"/>
            <a:ext cx="2628000" cy="496800"/>
          </a:xfrm>
          <a:solidFill>
            <a:schemeClr val="accent1"/>
          </a:solidFill>
        </p:spPr>
        <p:txBody>
          <a:bodyPr lIns="108000" rIns="108000" anchor="ctr">
            <a:noAutofit/>
          </a:bodyPr>
          <a:lstStyle>
            <a:lvl1pPr marL="0" indent="0">
              <a:buNone/>
              <a:defRPr sz="20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überschrift</a:t>
            </a:r>
          </a:p>
        </p:txBody>
      </p:sp>
      <p:sp>
        <p:nvSpPr>
          <p:cNvPr id="5" name="Textplatzhalter 4"/>
          <p:cNvSpPr>
            <a:spLocks noGrp="1"/>
          </p:cNvSpPr>
          <p:nvPr>
            <p:ph type="body" sz="quarter" idx="3" hasCustomPrompt="1"/>
          </p:nvPr>
        </p:nvSpPr>
        <p:spPr>
          <a:xfrm>
            <a:off x="3222399" y="1628775"/>
            <a:ext cx="2628000" cy="496800"/>
          </a:xfrm>
          <a:solidFill>
            <a:schemeClr val="accent2"/>
          </a:solidFill>
        </p:spPr>
        <p:txBody>
          <a:bodyPr lIns="108000" rIns="108000" anchor="ctr">
            <a:noAutofit/>
          </a:bodyPr>
          <a:lstStyle>
            <a:lvl1pPr marL="0" indent="0">
              <a:buNone/>
              <a:defRPr sz="20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überschrift</a:t>
            </a:r>
          </a:p>
        </p:txBody>
      </p:sp>
      <p:sp>
        <p:nvSpPr>
          <p:cNvPr id="9" name="Foliennummernplatzhalter 8"/>
          <p:cNvSpPr>
            <a:spLocks noGrp="1"/>
          </p:cNvSpPr>
          <p:nvPr>
            <p:ph type="sldNum" sz="quarter" idx="12"/>
          </p:nvPr>
        </p:nvSpPr>
        <p:spPr/>
        <p:txBody>
          <a:bodyPr/>
          <a:lstStyle/>
          <a:p>
            <a:fld id="{9564BF1B-7A00-4FDB-9ACC-13A0BEC11AB6}" type="slidenum">
              <a:rPr lang="de-DE" smtClean="0"/>
              <a:pPr/>
              <a:t>‹Nr.›</a:t>
            </a:fld>
            <a:endParaRPr lang="de-DE"/>
          </a:p>
        </p:txBody>
      </p:sp>
      <p:sp>
        <p:nvSpPr>
          <p:cNvPr id="10" name="Inhaltsplatzhalter 7"/>
          <p:cNvSpPr>
            <a:spLocks noGrp="1"/>
          </p:cNvSpPr>
          <p:nvPr>
            <p:ph sz="quarter" idx="13"/>
          </p:nvPr>
        </p:nvSpPr>
        <p:spPr>
          <a:xfrm>
            <a:off x="468313" y="2141275"/>
            <a:ext cx="2628000" cy="3996000"/>
          </a:xfrm>
          <a:solidFill>
            <a:schemeClr val="accent1">
              <a:lumMod val="20000"/>
              <a:lumOff val="80000"/>
            </a:schemeClr>
          </a:solidFill>
        </p:spPr>
        <p:txBody>
          <a:bodyPr lIns="108000" tIns="144000" rIns="108000" bIns="144000"/>
          <a:lstStyle/>
          <a:p>
            <a:pPr lvl="0"/>
            <a:r>
              <a:rPr lang="de-DE"/>
              <a:t>Textmasterformat bearbeiten</a:t>
            </a:r>
          </a:p>
          <a:p>
            <a:pPr lvl="1"/>
            <a:r>
              <a:rPr lang="de-DE"/>
              <a:t>Zweite Ebene</a:t>
            </a:r>
          </a:p>
          <a:p>
            <a:pPr lvl="2"/>
            <a:r>
              <a:rPr lang="de-DE"/>
              <a:t>Dritte Ebene</a:t>
            </a:r>
          </a:p>
        </p:txBody>
      </p:sp>
      <p:sp>
        <p:nvSpPr>
          <p:cNvPr id="11" name="Inhaltsplatzhalter 7"/>
          <p:cNvSpPr>
            <a:spLocks noGrp="1"/>
          </p:cNvSpPr>
          <p:nvPr>
            <p:ph sz="quarter" idx="14"/>
          </p:nvPr>
        </p:nvSpPr>
        <p:spPr>
          <a:xfrm>
            <a:off x="3222398" y="2141275"/>
            <a:ext cx="2628000" cy="3996000"/>
          </a:xfrm>
          <a:solidFill>
            <a:schemeClr val="accent2">
              <a:lumMod val="20000"/>
              <a:lumOff val="80000"/>
            </a:schemeClr>
          </a:solidFill>
        </p:spPr>
        <p:txBody>
          <a:bodyPr lIns="108000" tIns="144000" rIns="108000" bIns="144000"/>
          <a:lstStyle/>
          <a:p>
            <a:pPr lvl="0"/>
            <a:r>
              <a:rPr lang="de-DE"/>
              <a:t>Textmasterformat bearbeiten</a:t>
            </a:r>
          </a:p>
          <a:p>
            <a:pPr lvl="1"/>
            <a:r>
              <a:rPr lang="de-DE"/>
              <a:t>Zweite Ebene</a:t>
            </a:r>
          </a:p>
          <a:p>
            <a:pPr lvl="2"/>
            <a:r>
              <a:rPr lang="de-DE"/>
              <a:t>Dritte Ebene</a:t>
            </a:r>
          </a:p>
        </p:txBody>
      </p:sp>
      <p:sp>
        <p:nvSpPr>
          <p:cNvPr id="12" name="Textplatzhalter 4"/>
          <p:cNvSpPr>
            <a:spLocks noGrp="1"/>
          </p:cNvSpPr>
          <p:nvPr>
            <p:ph type="body" sz="quarter" idx="15" hasCustomPrompt="1"/>
          </p:nvPr>
        </p:nvSpPr>
        <p:spPr>
          <a:xfrm>
            <a:off x="5976484" y="1628775"/>
            <a:ext cx="2628000" cy="496800"/>
          </a:xfrm>
          <a:solidFill>
            <a:schemeClr val="accent4"/>
          </a:solidFill>
        </p:spPr>
        <p:txBody>
          <a:bodyPr lIns="108000" rIns="108000" anchor="ctr">
            <a:noAutofit/>
          </a:bodyPr>
          <a:lstStyle>
            <a:lvl1pPr marL="0" indent="0">
              <a:buNone/>
              <a:defRPr sz="20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überschrift</a:t>
            </a:r>
          </a:p>
        </p:txBody>
      </p:sp>
      <p:sp>
        <p:nvSpPr>
          <p:cNvPr id="13" name="Inhaltsplatzhalter 7"/>
          <p:cNvSpPr>
            <a:spLocks noGrp="1"/>
          </p:cNvSpPr>
          <p:nvPr>
            <p:ph sz="quarter" idx="16"/>
          </p:nvPr>
        </p:nvSpPr>
        <p:spPr>
          <a:xfrm>
            <a:off x="5976484" y="2141275"/>
            <a:ext cx="2628000" cy="3996000"/>
          </a:xfrm>
          <a:solidFill>
            <a:schemeClr val="accent4">
              <a:lumMod val="20000"/>
              <a:lumOff val="80000"/>
            </a:schemeClr>
          </a:solidFill>
        </p:spPr>
        <p:txBody>
          <a:bodyPr lIns="108000" tIns="144000" rIns="108000" bIns="144000"/>
          <a:lstStyle/>
          <a:p>
            <a:pPr lvl="0"/>
            <a:r>
              <a:rPr lang="de-DE"/>
              <a:t>Textmasterformat bearbeiten</a:t>
            </a:r>
          </a:p>
          <a:p>
            <a:pPr lvl="1"/>
            <a:r>
              <a:rPr lang="de-DE"/>
              <a:t>Zweite Ebene</a:t>
            </a:r>
          </a:p>
          <a:p>
            <a:pPr lvl="2"/>
            <a:r>
              <a:rPr lang="de-DE"/>
              <a:t>Dritte Ebene</a:t>
            </a:r>
          </a:p>
        </p:txBody>
      </p:sp>
      <p:sp>
        <p:nvSpPr>
          <p:cNvPr id="4" name="Fußzeilenplatzhalter 3"/>
          <p:cNvSpPr>
            <a:spLocks noGrp="1"/>
          </p:cNvSpPr>
          <p:nvPr>
            <p:ph type="ftr" sz="quarter" idx="17"/>
          </p:nvPr>
        </p:nvSpPr>
        <p:spPr/>
        <p:txBody>
          <a:bodyPr/>
          <a:lstStyle>
            <a:lvl1pPr>
              <a:defRPr/>
            </a:lvl1pPr>
          </a:lstStyle>
          <a:p>
            <a:r>
              <a:rPr lang="de-DE" dirty="0" smtClean="0"/>
              <a:t>Pflegedienst </a:t>
            </a:r>
            <a:r>
              <a:rPr lang="de-DE" dirty="0" err="1" smtClean="0"/>
              <a:t>Babo</a:t>
            </a:r>
            <a:r>
              <a:rPr lang="de-DE" dirty="0" smtClean="0"/>
              <a:t> - Unterweisung</a:t>
            </a:r>
            <a:endParaRPr lang="de-DE" dirty="0"/>
          </a:p>
        </p:txBody>
      </p:sp>
      <p:sp>
        <p:nvSpPr>
          <p:cNvPr id="6" name="Titel 5"/>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xmlns="" val="2254573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er Inhalte bunt">
    <p:spTree>
      <p:nvGrpSpPr>
        <p:cNvPr id="1" name=""/>
        <p:cNvGrpSpPr/>
        <p:nvPr/>
      </p:nvGrpSpPr>
      <p:grpSpPr>
        <a:xfrm>
          <a:off x="0" y="0"/>
          <a:ext cx="0" cy="0"/>
          <a:chOff x="0" y="0"/>
          <a:chExt cx="0" cy="0"/>
        </a:xfrm>
      </p:grpSpPr>
      <p:sp>
        <p:nvSpPr>
          <p:cNvPr id="9" name="Rechteck 8"/>
          <p:cNvSpPr/>
          <p:nvPr userDrawn="1"/>
        </p:nvSpPr>
        <p:spPr>
          <a:xfrm>
            <a:off x="4262400" y="1628774"/>
            <a:ext cx="4341850" cy="2340000"/>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3" name="Rechteck 2"/>
          <p:cNvSpPr/>
          <p:nvPr userDrawn="1"/>
        </p:nvSpPr>
        <p:spPr>
          <a:xfrm>
            <a:off x="4262400" y="4121275"/>
            <a:ext cx="2088000" cy="2016000"/>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2" name="Rechteck 1"/>
          <p:cNvSpPr/>
          <p:nvPr userDrawn="1"/>
        </p:nvSpPr>
        <p:spPr>
          <a:xfrm>
            <a:off x="468000" y="1628775"/>
            <a:ext cx="3672408" cy="4507200"/>
          </a:xfrm>
          <a:prstGeom prst="rect">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a:p>
        </p:txBody>
      </p:sp>
      <p:sp>
        <p:nvSpPr>
          <p:cNvPr id="6" name="Inhaltsplatzhalter 5"/>
          <p:cNvSpPr>
            <a:spLocks noGrp="1"/>
          </p:cNvSpPr>
          <p:nvPr>
            <p:ph sz="quarter" idx="12"/>
          </p:nvPr>
        </p:nvSpPr>
        <p:spPr>
          <a:xfrm>
            <a:off x="468000" y="1628775"/>
            <a:ext cx="3672000" cy="4508500"/>
          </a:xfrm>
          <a:noFill/>
        </p:spPr>
        <p:txBody>
          <a:bodyPr lIns="90000" tIns="46800" rIns="90000" bIns="46800">
            <a:noAutofit/>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5" name="Fußzeilenplatzhalter 4"/>
          <p:cNvSpPr>
            <a:spLocks noGrp="1"/>
          </p:cNvSpPr>
          <p:nvPr>
            <p:ph type="ftr" sz="quarter" idx="16"/>
          </p:nvPr>
        </p:nvSpPr>
        <p:spPr>
          <a:xfrm>
            <a:off x="468000" y="6525344"/>
            <a:ext cx="8002800" cy="252000"/>
          </a:xfrm>
        </p:spPr>
        <p:txBody>
          <a:bodyPr/>
          <a:lstStyle>
            <a:lvl1pPr>
              <a:defRPr/>
            </a:lvl1pPr>
          </a:lstStyle>
          <a:p>
            <a:r>
              <a:rPr lang="de-DE" dirty="0" smtClean="0"/>
              <a:t>Pflegedienst </a:t>
            </a:r>
            <a:r>
              <a:rPr lang="de-DE" dirty="0" err="1" smtClean="0"/>
              <a:t>Babo</a:t>
            </a:r>
            <a:r>
              <a:rPr lang="de-DE" dirty="0" smtClean="0"/>
              <a:t> - Unterweisung</a:t>
            </a:r>
            <a:endParaRPr lang="de-DE" dirty="0"/>
          </a:p>
        </p:txBody>
      </p:sp>
      <p:sp>
        <p:nvSpPr>
          <p:cNvPr id="7" name="Titel 6"/>
          <p:cNvSpPr>
            <a:spLocks noGrp="1"/>
          </p:cNvSpPr>
          <p:nvPr>
            <p:ph type="title"/>
          </p:nvPr>
        </p:nvSpPr>
        <p:spPr/>
        <p:txBody>
          <a:bodyPr/>
          <a:lstStyle/>
          <a:p>
            <a:r>
              <a:rPr lang="de-DE"/>
              <a:t>Titelmasterformat durch Klicken bearbeiten</a:t>
            </a:r>
          </a:p>
        </p:txBody>
      </p:sp>
      <p:sp>
        <p:nvSpPr>
          <p:cNvPr id="12" name="Inhaltsplatzhalter 5"/>
          <p:cNvSpPr>
            <a:spLocks noGrp="1"/>
          </p:cNvSpPr>
          <p:nvPr>
            <p:ph sz="quarter" idx="17"/>
          </p:nvPr>
        </p:nvSpPr>
        <p:spPr>
          <a:xfrm>
            <a:off x="4262400" y="1628775"/>
            <a:ext cx="4341850" cy="2339999"/>
          </a:xfrm>
          <a:noFill/>
        </p:spPr>
        <p:txBody>
          <a:bodyPr lIns="90000" tIns="46800" rIns="90000" bIns="46800">
            <a:noAutofit/>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13" name="Rechteck 12"/>
          <p:cNvSpPr/>
          <p:nvPr userDrawn="1"/>
        </p:nvSpPr>
        <p:spPr>
          <a:xfrm>
            <a:off x="6480250" y="4121275"/>
            <a:ext cx="2124000" cy="2016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16" name="Inhaltsplatzhalter 15"/>
          <p:cNvSpPr>
            <a:spLocks noGrp="1"/>
          </p:cNvSpPr>
          <p:nvPr>
            <p:ph sz="quarter" idx="18"/>
          </p:nvPr>
        </p:nvSpPr>
        <p:spPr>
          <a:xfrm>
            <a:off x="4262400" y="4121275"/>
            <a:ext cx="2088000" cy="2016000"/>
          </a:xfrm>
        </p:spPr>
        <p:txBody>
          <a:bodyPr/>
          <a:lstStyle>
            <a:lvl1pPr>
              <a:defRPr>
                <a:solidFill>
                  <a:schemeClr val="accent1"/>
                </a:solidFill>
              </a:defRPr>
            </a:lvl1pPr>
            <a:lvl2pPr>
              <a:defRPr>
                <a:solidFill>
                  <a:schemeClr val="accent1"/>
                </a:solidFill>
              </a:defRPr>
            </a:lvl2pPr>
            <a:lvl3pPr>
              <a:defRPr>
                <a:solidFill>
                  <a:schemeClr val="accent1"/>
                </a:solidFill>
              </a:defRPr>
            </a:lvl3pPr>
          </a:lstStyle>
          <a:p>
            <a:pPr lvl="0"/>
            <a:r>
              <a:rPr lang="de-DE"/>
              <a:t>Textmasterformat bearbeiten</a:t>
            </a:r>
          </a:p>
          <a:p>
            <a:pPr lvl="1"/>
            <a:r>
              <a:rPr lang="de-DE"/>
              <a:t>Zweite Ebene</a:t>
            </a:r>
          </a:p>
          <a:p>
            <a:pPr lvl="2"/>
            <a:r>
              <a:rPr lang="de-DE"/>
              <a:t>Dritte Ebene</a:t>
            </a:r>
          </a:p>
        </p:txBody>
      </p:sp>
      <p:sp>
        <p:nvSpPr>
          <p:cNvPr id="17" name="Inhaltsplatzhalter 15"/>
          <p:cNvSpPr>
            <a:spLocks noGrp="1"/>
          </p:cNvSpPr>
          <p:nvPr>
            <p:ph sz="quarter" idx="19"/>
          </p:nvPr>
        </p:nvSpPr>
        <p:spPr>
          <a:xfrm>
            <a:off x="6480250" y="4121275"/>
            <a:ext cx="2124000" cy="2016000"/>
          </a:xfrm>
        </p:spPr>
        <p:txBody>
          <a:bodyPr/>
          <a:lstStyle/>
          <a:p>
            <a:pPr lvl="0"/>
            <a:r>
              <a:rPr lang="de-DE"/>
              <a:t>Textmasterformat bearbeiten</a:t>
            </a:r>
          </a:p>
          <a:p>
            <a:pPr lvl="1"/>
            <a:r>
              <a:rPr lang="de-DE"/>
              <a:t>Zweite Ebene</a:t>
            </a:r>
          </a:p>
          <a:p>
            <a:pPr lvl="2"/>
            <a:r>
              <a:rPr lang="de-DE"/>
              <a:t>Dritte Ebene</a:t>
            </a:r>
          </a:p>
        </p:txBody>
      </p:sp>
    </p:spTree>
    <p:extLst>
      <p:ext uri="{BB962C8B-B14F-4D97-AF65-F5344CB8AC3E}">
        <p14:creationId xmlns:p14="http://schemas.microsoft.com/office/powerpoint/2010/main" xmlns="" val="54573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rei Inhalte blau/grau">
    <p:spTree>
      <p:nvGrpSpPr>
        <p:cNvPr id="1" name=""/>
        <p:cNvGrpSpPr/>
        <p:nvPr/>
      </p:nvGrpSpPr>
      <p:grpSpPr>
        <a:xfrm>
          <a:off x="0" y="0"/>
          <a:ext cx="0" cy="0"/>
          <a:chOff x="0" y="0"/>
          <a:chExt cx="0" cy="0"/>
        </a:xfrm>
      </p:grpSpPr>
      <p:sp>
        <p:nvSpPr>
          <p:cNvPr id="9" name="Rechteck 8"/>
          <p:cNvSpPr/>
          <p:nvPr userDrawn="1"/>
        </p:nvSpPr>
        <p:spPr>
          <a:xfrm>
            <a:off x="2051720" y="4697275"/>
            <a:ext cx="6552593" cy="1440000"/>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8" name="Rechteck 7"/>
          <p:cNvSpPr/>
          <p:nvPr userDrawn="1"/>
        </p:nvSpPr>
        <p:spPr>
          <a:xfrm>
            <a:off x="468313" y="4697275"/>
            <a:ext cx="1439391" cy="1440000"/>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2" name="Rechteck 1"/>
          <p:cNvSpPr/>
          <p:nvPr userDrawn="1"/>
        </p:nvSpPr>
        <p:spPr>
          <a:xfrm>
            <a:off x="468313" y="1628775"/>
            <a:ext cx="8136000" cy="2923200"/>
          </a:xfrm>
          <a:prstGeom prst="rect">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a:p>
        </p:txBody>
      </p:sp>
      <p:sp>
        <p:nvSpPr>
          <p:cNvPr id="5" name="Fußzeilenplatzhalter 4"/>
          <p:cNvSpPr>
            <a:spLocks noGrp="1"/>
          </p:cNvSpPr>
          <p:nvPr>
            <p:ph type="ftr" sz="quarter" idx="17"/>
          </p:nvPr>
        </p:nvSpPr>
        <p:spPr/>
        <p:txBody>
          <a:bodyPr/>
          <a:lstStyle>
            <a:lvl1pPr>
              <a:defRPr/>
            </a:lvl1pPr>
          </a:lstStyle>
          <a:p>
            <a:r>
              <a:rPr lang="de-DE" dirty="0" smtClean="0"/>
              <a:t>Pflegedienst </a:t>
            </a:r>
            <a:r>
              <a:rPr lang="de-DE" dirty="0" err="1" smtClean="0"/>
              <a:t>Babo</a:t>
            </a:r>
            <a:r>
              <a:rPr lang="de-DE" dirty="0" smtClean="0"/>
              <a:t> - Unterweisung</a:t>
            </a:r>
            <a:endParaRPr lang="de-DE" dirty="0"/>
          </a:p>
        </p:txBody>
      </p:sp>
      <p:sp>
        <p:nvSpPr>
          <p:cNvPr id="6" name="Titel 5"/>
          <p:cNvSpPr>
            <a:spLocks noGrp="1"/>
          </p:cNvSpPr>
          <p:nvPr>
            <p:ph type="title"/>
          </p:nvPr>
        </p:nvSpPr>
        <p:spPr/>
        <p:txBody>
          <a:bodyPr/>
          <a:lstStyle/>
          <a:p>
            <a:r>
              <a:rPr lang="de-DE"/>
              <a:t>Titelmasterformat durch Klicken bearbeiten</a:t>
            </a:r>
          </a:p>
        </p:txBody>
      </p:sp>
      <p:sp>
        <p:nvSpPr>
          <p:cNvPr id="7" name="Inhaltsplatzhalter 6"/>
          <p:cNvSpPr>
            <a:spLocks noGrp="1"/>
          </p:cNvSpPr>
          <p:nvPr>
            <p:ph sz="quarter" idx="18"/>
          </p:nvPr>
        </p:nvSpPr>
        <p:spPr>
          <a:xfrm>
            <a:off x="468376" y="1628775"/>
            <a:ext cx="8135937" cy="2922588"/>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12" name="Inhaltsplatzhalter 6"/>
          <p:cNvSpPr>
            <a:spLocks noGrp="1"/>
          </p:cNvSpPr>
          <p:nvPr>
            <p:ph sz="quarter" idx="19"/>
          </p:nvPr>
        </p:nvSpPr>
        <p:spPr>
          <a:xfrm>
            <a:off x="468313" y="4697275"/>
            <a:ext cx="1439391" cy="1440000"/>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p:txBody>
      </p:sp>
      <p:sp>
        <p:nvSpPr>
          <p:cNvPr id="16" name="Inhaltsplatzhalter 15"/>
          <p:cNvSpPr>
            <a:spLocks noGrp="1"/>
          </p:cNvSpPr>
          <p:nvPr>
            <p:ph sz="quarter" idx="20"/>
          </p:nvPr>
        </p:nvSpPr>
        <p:spPr>
          <a:xfrm>
            <a:off x="2051050" y="4697413"/>
            <a:ext cx="6553200" cy="1439862"/>
          </a:xfrm>
        </p:spPr>
        <p:txBody>
          <a:bodyPr/>
          <a:lstStyle/>
          <a:p>
            <a:pPr lvl="0"/>
            <a:r>
              <a:rPr lang="de-DE"/>
              <a:t>Textmasterformat bearbeiten</a:t>
            </a:r>
          </a:p>
          <a:p>
            <a:pPr lvl="1"/>
            <a:r>
              <a:rPr lang="de-DE"/>
              <a:t>Zweite Ebene</a:t>
            </a:r>
          </a:p>
          <a:p>
            <a:pPr lvl="2"/>
            <a:r>
              <a:rPr lang="de-DE"/>
              <a:t>Dritte Ebene</a:t>
            </a:r>
          </a:p>
        </p:txBody>
      </p:sp>
    </p:spTree>
    <p:extLst>
      <p:ext uri="{BB962C8B-B14F-4D97-AF65-F5344CB8AC3E}">
        <p14:creationId xmlns:p14="http://schemas.microsoft.com/office/powerpoint/2010/main" xmlns="" val="1035619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ier Inhalte bunt - Variante 2">
    <p:spTree>
      <p:nvGrpSpPr>
        <p:cNvPr id="1" name=""/>
        <p:cNvGrpSpPr/>
        <p:nvPr/>
      </p:nvGrpSpPr>
      <p:grpSpPr>
        <a:xfrm>
          <a:off x="0" y="0"/>
          <a:ext cx="0" cy="0"/>
          <a:chOff x="0" y="0"/>
          <a:chExt cx="0" cy="0"/>
        </a:xfrm>
      </p:grpSpPr>
      <p:sp>
        <p:nvSpPr>
          <p:cNvPr id="3" name="Rechteck 2"/>
          <p:cNvSpPr/>
          <p:nvPr userDrawn="1"/>
        </p:nvSpPr>
        <p:spPr>
          <a:xfrm>
            <a:off x="468312" y="3186000"/>
            <a:ext cx="4986000" cy="2952000"/>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8" name="Rechteck 7"/>
          <p:cNvSpPr/>
          <p:nvPr userDrawn="1"/>
        </p:nvSpPr>
        <p:spPr>
          <a:xfrm>
            <a:off x="5572800" y="3186000"/>
            <a:ext cx="3031200" cy="2952000"/>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2" name="Rechteck 1"/>
          <p:cNvSpPr/>
          <p:nvPr userDrawn="1"/>
        </p:nvSpPr>
        <p:spPr>
          <a:xfrm>
            <a:off x="468312" y="1627200"/>
            <a:ext cx="4986000" cy="141840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a:p>
        </p:txBody>
      </p:sp>
      <p:sp>
        <p:nvSpPr>
          <p:cNvPr id="9" name="Rechteck 8"/>
          <p:cNvSpPr/>
          <p:nvPr userDrawn="1"/>
        </p:nvSpPr>
        <p:spPr>
          <a:xfrm>
            <a:off x="5572800" y="1627200"/>
            <a:ext cx="3031200" cy="1418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ußzeilenplatzhalter 4"/>
          <p:cNvSpPr>
            <a:spLocks noGrp="1"/>
          </p:cNvSpPr>
          <p:nvPr>
            <p:ph type="ftr" sz="quarter" idx="18"/>
          </p:nvPr>
        </p:nvSpPr>
        <p:spPr/>
        <p:txBody>
          <a:bodyPr/>
          <a:lstStyle>
            <a:lvl1pPr>
              <a:defRPr/>
            </a:lvl1pPr>
          </a:lstStyle>
          <a:p>
            <a:r>
              <a:rPr lang="de-DE" dirty="0" smtClean="0"/>
              <a:t>Pflegedienst </a:t>
            </a:r>
            <a:r>
              <a:rPr lang="de-DE" dirty="0" err="1" smtClean="0"/>
              <a:t>Babo</a:t>
            </a:r>
            <a:r>
              <a:rPr lang="de-DE" dirty="0" smtClean="0"/>
              <a:t> - Unterweisung</a:t>
            </a:r>
            <a:endParaRPr lang="de-DE" dirty="0"/>
          </a:p>
        </p:txBody>
      </p:sp>
      <p:sp>
        <p:nvSpPr>
          <p:cNvPr id="6" name="Titel 5"/>
          <p:cNvSpPr>
            <a:spLocks noGrp="1"/>
          </p:cNvSpPr>
          <p:nvPr>
            <p:ph type="title"/>
          </p:nvPr>
        </p:nvSpPr>
        <p:spPr/>
        <p:txBody>
          <a:bodyPr/>
          <a:lstStyle/>
          <a:p>
            <a:r>
              <a:rPr lang="de-DE"/>
              <a:t>Titelmasterformat durch Klicken bearbeiten</a:t>
            </a:r>
          </a:p>
        </p:txBody>
      </p:sp>
      <p:sp>
        <p:nvSpPr>
          <p:cNvPr id="16" name="Inhaltsplatzhalter 15"/>
          <p:cNvSpPr>
            <a:spLocks noGrp="1"/>
          </p:cNvSpPr>
          <p:nvPr>
            <p:ph sz="quarter" idx="19"/>
          </p:nvPr>
        </p:nvSpPr>
        <p:spPr>
          <a:xfrm>
            <a:off x="468313" y="1627188"/>
            <a:ext cx="4986337" cy="1417637"/>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18" name="Inhaltsplatzhalter 17"/>
          <p:cNvSpPr>
            <a:spLocks noGrp="1"/>
          </p:cNvSpPr>
          <p:nvPr>
            <p:ph sz="quarter" idx="20"/>
          </p:nvPr>
        </p:nvSpPr>
        <p:spPr>
          <a:xfrm>
            <a:off x="468313" y="3186113"/>
            <a:ext cx="4986337" cy="295116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a:t>Textmasterformat bearbeiten</a:t>
            </a:r>
          </a:p>
          <a:p>
            <a:pPr lvl="1"/>
            <a:r>
              <a:rPr lang="de-DE"/>
              <a:t>Zweite Ebene</a:t>
            </a:r>
          </a:p>
          <a:p>
            <a:pPr lvl="2"/>
            <a:r>
              <a:rPr lang="de-DE"/>
              <a:t>Dritte Ebene</a:t>
            </a:r>
          </a:p>
        </p:txBody>
      </p:sp>
      <p:sp>
        <p:nvSpPr>
          <p:cNvPr id="20" name="Inhaltsplatzhalter 19"/>
          <p:cNvSpPr>
            <a:spLocks noGrp="1"/>
          </p:cNvSpPr>
          <p:nvPr>
            <p:ph sz="quarter" idx="21"/>
          </p:nvPr>
        </p:nvSpPr>
        <p:spPr>
          <a:xfrm>
            <a:off x="5572125" y="1627188"/>
            <a:ext cx="3032125" cy="1417637"/>
          </a:xfrm>
        </p:spPr>
        <p:txBody>
          <a:bodyPr/>
          <a:lstStyle/>
          <a:p>
            <a:pPr lvl="0"/>
            <a:r>
              <a:rPr lang="de-DE"/>
              <a:t>Textmasterformat bearbeiten</a:t>
            </a:r>
          </a:p>
          <a:p>
            <a:pPr lvl="1"/>
            <a:r>
              <a:rPr lang="de-DE"/>
              <a:t>Zweite Ebene</a:t>
            </a:r>
          </a:p>
          <a:p>
            <a:pPr lvl="2"/>
            <a:r>
              <a:rPr lang="de-DE"/>
              <a:t>Dritte Ebene</a:t>
            </a:r>
          </a:p>
        </p:txBody>
      </p:sp>
      <p:sp>
        <p:nvSpPr>
          <p:cNvPr id="22" name="Inhaltsplatzhalter 21"/>
          <p:cNvSpPr>
            <a:spLocks noGrp="1"/>
          </p:cNvSpPr>
          <p:nvPr>
            <p:ph sz="quarter" idx="22"/>
          </p:nvPr>
        </p:nvSpPr>
        <p:spPr>
          <a:xfrm>
            <a:off x="5572125" y="3186113"/>
            <a:ext cx="3032125" cy="2951162"/>
          </a:xfrm>
        </p:spPr>
        <p:txBody>
          <a:bodyPr/>
          <a:lstStyle/>
          <a:p>
            <a:pPr lvl="0"/>
            <a:r>
              <a:rPr lang="de-DE"/>
              <a:t>Textmasterformat bearbeiten</a:t>
            </a:r>
          </a:p>
          <a:p>
            <a:pPr lvl="1"/>
            <a:r>
              <a:rPr lang="de-DE"/>
              <a:t>Zweite Ebene</a:t>
            </a:r>
          </a:p>
          <a:p>
            <a:pPr lvl="2"/>
            <a:r>
              <a:rPr lang="de-DE"/>
              <a:t>Dritte Ebene</a:t>
            </a:r>
          </a:p>
        </p:txBody>
      </p:sp>
    </p:spTree>
    <p:extLst>
      <p:ext uri="{BB962C8B-B14F-4D97-AF65-F5344CB8AC3E}">
        <p14:creationId xmlns:p14="http://schemas.microsoft.com/office/powerpoint/2010/main" xmlns="" val="38916838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rei Inhalte bunt">
    <p:spTree>
      <p:nvGrpSpPr>
        <p:cNvPr id="1" name=""/>
        <p:cNvGrpSpPr/>
        <p:nvPr/>
      </p:nvGrpSpPr>
      <p:grpSpPr>
        <a:xfrm>
          <a:off x="0" y="0"/>
          <a:ext cx="0" cy="0"/>
          <a:chOff x="0" y="0"/>
          <a:chExt cx="0" cy="0"/>
        </a:xfrm>
      </p:grpSpPr>
      <p:sp>
        <p:nvSpPr>
          <p:cNvPr id="3" name="Rechteck 2"/>
          <p:cNvSpPr/>
          <p:nvPr userDrawn="1"/>
        </p:nvSpPr>
        <p:spPr>
          <a:xfrm>
            <a:off x="468312" y="4725144"/>
            <a:ext cx="4986000" cy="1412131"/>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11" name="Rechteck 10"/>
          <p:cNvSpPr/>
          <p:nvPr userDrawn="1"/>
        </p:nvSpPr>
        <p:spPr>
          <a:xfrm>
            <a:off x="5580112" y="4725144"/>
            <a:ext cx="3024138" cy="1412131"/>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2" name="Rechteck 1"/>
          <p:cNvSpPr/>
          <p:nvPr userDrawn="1"/>
        </p:nvSpPr>
        <p:spPr>
          <a:xfrm>
            <a:off x="468313" y="1628775"/>
            <a:ext cx="8135937" cy="2952353"/>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a:p>
        </p:txBody>
      </p:sp>
      <p:sp>
        <p:nvSpPr>
          <p:cNvPr id="5" name="Fußzeilenplatzhalter 4"/>
          <p:cNvSpPr>
            <a:spLocks noGrp="1"/>
          </p:cNvSpPr>
          <p:nvPr>
            <p:ph type="ftr" sz="quarter" idx="18"/>
          </p:nvPr>
        </p:nvSpPr>
        <p:spPr/>
        <p:txBody>
          <a:bodyPr/>
          <a:lstStyle>
            <a:lvl1pPr>
              <a:defRPr/>
            </a:lvl1pPr>
          </a:lstStyle>
          <a:p>
            <a:r>
              <a:rPr lang="de-DE" dirty="0" smtClean="0"/>
              <a:t>Pflegedienst </a:t>
            </a:r>
            <a:r>
              <a:rPr lang="de-DE" dirty="0" err="1" smtClean="0"/>
              <a:t>Babo</a:t>
            </a:r>
            <a:r>
              <a:rPr lang="de-DE" dirty="0" smtClean="0"/>
              <a:t> - Unterweisung</a:t>
            </a:r>
            <a:endParaRPr lang="de-DE" dirty="0"/>
          </a:p>
        </p:txBody>
      </p:sp>
      <p:sp>
        <p:nvSpPr>
          <p:cNvPr id="6" name="Titel 5"/>
          <p:cNvSpPr>
            <a:spLocks noGrp="1"/>
          </p:cNvSpPr>
          <p:nvPr>
            <p:ph type="title"/>
          </p:nvPr>
        </p:nvSpPr>
        <p:spPr/>
        <p:txBody>
          <a:bodyPr/>
          <a:lstStyle/>
          <a:p>
            <a:r>
              <a:rPr lang="de-DE"/>
              <a:t>Titelmasterformat durch Klicken bearbeiten</a:t>
            </a:r>
          </a:p>
        </p:txBody>
      </p:sp>
      <p:sp>
        <p:nvSpPr>
          <p:cNvPr id="9" name="Inhaltsplatzhalter 8"/>
          <p:cNvSpPr>
            <a:spLocks noGrp="1"/>
          </p:cNvSpPr>
          <p:nvPr>
            <p:ph sz="quarter" idx="19"/>
          </p:nvPr>
        </p:nvSpPr>
        <p:spPr>
          <a:xfrm>
            <a:off x="468313" y="1628775"/>
            <a:ext cx="8135937" cy="2952353"/>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15" name="Inhaltsplatzhalter 14"/>
          <p:cNvSpPr>
            <a:spLocks noGrp="1"/>
          </p:cNvSpPr>
          <p:nvPr>
            <p:ph sz="quarter" idx="20"/>
          </p:nvPr>
        </p:nvSpPr>
        <p:spPr>
          <a:xfrm>
            <a:off x="468313" y="4724400"/>
            <a:ext cx="4986337" cy="1412875"/>
          </a:xfrm>
        </p:spPr>
        <p:txBody>
          <a:bodyPr/>
          <a:lstStyle/>
          <a:p>
            <a:pPr lvl="0"/>
            <a:r>
              <a:rPr lang="de-DE"/>
              <a:t>Textmasterformat bearbeiten</a:t>
            </a:r>
          </a:p>
          <a:p>
            <a:pPr lvl="1"/>
            <a:r>
              <a:rPr lang="de-DE"/>
              <a:t>Zweite Ebene</a:t>
            </a:r>
          </a:p>
          <a:p>
            <a:pPr lvl="2"/>
            <a:r>
              <a:rPr lang="de-DE"/>
              <a:t>Dritte Ebene</a:t>
            </a:r>
          </a:p>
        </p:txBody>
      </p:sp>
      <p:sp>
        <p:nvSpPr>
          <p:cNvPr id="17" name="Inhaltsplatzhalter 16"/>
          <p:cNvSpPr>
            <a:spLocks noGrp="1"/>
          </p:cNvSpPr>
          <p:nvPr>
            <p:ph sz="quarter" idx="21"/>
          </p:nvPr>
        </p:nvSpPr>
        <p:spPr>
          <a:xfrm>
            <a:off x="5580063" y="4724400"/>
            <a:ext cx="3024187" cy="1412875"/>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Tree>
    <p:extLst>
      <p:ext uri="{BB962C8B-B14F-4D97-AF65-F5344CB8AC3E}">
        <p14:creationId xmlns:p14="http://schemas.microsoft.com/office/powerpoint/2010/main" xmlns="" val="28804546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Zwei Inhalte blau/grau">
    <p:spTree>
      <p:nvGrpSpPr>
        <p:cNvPr id="1" name=""/>
        <p:cNvGrpSpPr/>
        <p:nvPr/>
      </p:nvGrpSpPr>
      <p:grpSpPr>
        <a:xfrm>
          <a:off x="0" y="0"/>
          <a:ext cx="0" cy="0"/>
          <a:chOff x="0" y="0"/>
          <a:chExt cx="0" cy="0"/>
        </a:xfrm>
      </p:grpSpPr>
      <p:sp>
        <p:nvSpPr>
          <p:cNvPr id="3" name="Rechteck 2"/>
          <p:cNvSpPr/>
          <p:nvPr userDrawn="1"/>
        </p:nvSpPr>
        <p:spPr>
          <a:xfrm>
            <a:off x="468312" y="4725144"/>
            <a:ext cx="8135938" cy="1412131"/>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2" name="Rechteck 1"/>
          <p:cNvSpPr/>
          <p:nvPr userDrawn="1"/>
        </p:nvSpPr>
        <p:spPr>
          <a:xfrm>
            <a:off x="468313" y="1628775"/>
            <a:ext cx="8135937" cy="2952353"/>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a:p>
        </p:txBody>
      </p:sp>
      <p:sp>
        <p:nvSpPr>
          <p:cNvPr id="5" name="Fußzeilenplatzhalter 4"/>
          <p:cNvSpPr>
            <a:spLocks noGrp="1"/>
          </p:cNvSpPr>
          <p:nvPr>
            <p:ph type="ftr" sz="quarter" idx="18"/>
          </p:nvPr>
        </p:nvSpPr>
        <p:spPr/>
        <p:txBody>
          <a:bodyPr/>
          <a:lstStyle>
            <a:lvl1pPr>
              <a:defRPr/>
            </a:lvl1pPr>
          </a:lstStyle>
          <a:p>
            <a:r>
              <a:rPr lang="de-DE" dirty="0" smtClean="0"/>
              <a:t>Pflegedienst </a:t>
            </a:r>
            <a:r>
              <a:rPr lang="de-DE" dirty="0" err="1" smtClean="0"/>
              <a:t>Babo</a:t>
            </a:r>
            <a:r>
              <a:rPr lang="de-DE" dirty="0" smtClean="0"/>
              <a:t> - Unterweisung</a:t>
            </a:r>
            <a:endParaRPr lang="de-DE" dirty="0"/>
          </a:p>
        </p:txBody>
      </p:sp>
      <p:sp>
        <p:nvSpPr>
          <p:cNvPr id="6" name="Titel 5"/>
          <p:cNvSpPr>
            <a:spLocks noGrp="1"/>
          </p:cNvSpPr>
          <p:nvPr>
            <p:ph type="title"/>
          </p:nvPr>
        </p:nvSpPr>
        <p:spPr/>
        <p:txBody>
          <a:bodyPr/>
          <a:lstStyle/>
          <a:p>
            <a:r>
              <a:rPr lang="de-DE"/>
              <a:t>Titelmasterformat durch Klicken bearbeiten</a:t>
            </a:r>
          </a:p>
        </p:txBody>
      </p:sp>
      <p:sp>
        <p:nvSpPr>
          <p:cNvPr id="9" name="Inhaltsplatzhalter 8"/>
          <p:cNvSpPr>
            <a:spLocks noGrp="1"/>
          </p:cNvSpPr>
          <p:nvPr>
            <p:ph sz="quarter" idx="19"/>
          </p:nvPr>
        </p:nvSpPr>
        <p:spPr>
          <a:xfrm>
            <a:off x="468313" y="1628775"/>
            <a:ext cx="8135937" cy="2952353"/>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15" name="Inhaltsplatzhalter 14"/>
          <p:cNvSpPr>
            <a:spLocks noGrp="1"/>
          </p:cNvSpPr>
          <p:nvPr>
            <p:ph sz="quarter" idx="20"/>
          </p:nvPr>
        </p:nvSpPr>
        <p:spPr>
          <a:xfrm>
            <a:off x="468313" y="4724400"/>
            <a:ext cx="8135937" cy="1412875"/>
          </a:xfrm>
        </p:spPr>
        <p:txBody>
          <a:bodyPr/>
          <a:lstStyle/>
          <a:p>
            <a:pPr lvl="0"/>
            <a:r>
              <a:rPr lang="de-DE"/>
              <a:t>Textmasterformat bearbeiten</a:t>
            </a:r>
          </a:p>
          <a:p>
            <a:pPr lvl="1"/>
            <a:r>
              <a:rPr lang="de-DE"/>
              <a:t>Zweite Ebene</a:t>
            </a:r>
          </a:p>
          <a:p>
            <a:pPr lvl="2"/>
            <a:r>
              <a:rPr lang="de-DE"/>
              <a:t>Dritte Ebene</a:t>
            </a:r>
          </a:p>
        </p:txBody>
      </p:sp>
    </p:spTree>
    <p:extLst>
      <p:ext uri="{BB962C8B-B14F-4D97-AF65-F5344CB8AC3E}">
        <p14:creationId xmlns:p14="http://schemas.microsoft.com/office/powerpoint/2010/main" xmlns="" val="419837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ünf Inhalte bunt">
    <p:spTree>
      <p:nvGrpSpPr>
        <p:cNvPr id="1" name=""/>
        <p:cNvGrpSpPr/>
        <p:nvPr/>
      </p:nvGrpSpPr>
      <p:grpSpPr>
        <a:xfrm>
          <a:off x="0" y="0"/>
          <a:ext cx="0" cy="0"/>
          <a:chOff x="0" y="0"/>
          <a:chExt cx="0" cy="0"/>
        </a:xfrm>
      </p:grpSpPr>
      <p:sp>
        <p:nvSpPr>
          <p:cNvPr id="3" name="Rechteck 2"/>
          <p:cNvSpPr/>
          <p:nvPr userDrawn="1"/>
        </p:nvSpPr>
        <p:spPr>
          <a:xfrm>
            <a:off x="4266124" y="3934355"/>
            <a:ext cx="1800000" cy="220291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2" name="Rechteck 1"/>
          <p:cNvSpPr/>
          <p:nvPr userDrawn="1"/>
        </p:nvSpPr>
        <p:spPr>
          <a:xfrm>
            <a:off x="468000" y="1628775"/>
            <a:ext cx="3672408" cy="4507200"/>
          </a:xfrm>
          <a:prstGeom prst="rect">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a:p>
        </p:txBody>
      </p:sp>
      <p:sp>
        <p:nvSpPr>
          <p:cNvPr id="6" name="Inhaltsplatzhalter 5"/>
          <p:cNvSpPr>
            <a:spLocks noGrp="1"/>
          </p:cNvSpPr>
          <p:nvPr>
            <p:ph sz="quarter" idx="12"/>
          </p:nvPr>
        </p:nvSpPr>
        <p:spPr>
          <a:xfrm>
            <a:off x="468000" y="1628774"/>
            <a:ext cx="3672000" cy="4508500"/>
          </a:xfrm>
          <a:noFill/>
        </p:spPr>
        <p:txBody>
          <a:bodyPr lIns="90000" tIns="46800" rIns="90000" bIns="46800">
            <a:noAutofit/>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5" name="Fußzeilenplatzhalter 4"/>
          <p:cNvSpPr>
            <a:spLocks noGrp="1"/>
          </p:cNvSpPr>
          <p:nvPr>
            <p:ph type="ftr" sz="quarter" idx="16"/>
          </p:nvPr>
        </p:nvSpPr>
        <p:spPr>
          <a:xfrm>
            <a:off x="468000" y="6525344"/>
            <a:ext cx="8002800" cy="252000"/>
          </a:xfrm>
        </p:spPr>
        <p:txBody>
          <a:bodyPr/>
          <a:lstStyle>
            <a:lvl1pPr>
              <a:defRPr/>
            </a:lvl1pPr>
          </a:lstStyle>
          <a:p>
            <a:r>
              <a:rPr lang="de-DE" dirty="0" smtClean="0"/>
              <a:t>Pflegedienst </a:t>
            </a:r>
            <a:r>
              <a:rPr lang="de-DE" dirty="0" err="1" smtClean="0"/>
              <a:t>Babo</a:t>
            </a:r>
            <a:r>
              <a:rPr lang="de-DE" dirty="0" smtClean="0"/>
              <a:t> - Unterweisung</a:t>
            </a:r>
            <a:endParaRPr lang="de-DE" dirty="0"/>
          </a:p>
        </p:txBody>
      </p:sp>
      <p:sp>
        <p:nvSpPr>
          <p:cNvPr id="7" name="Titel 6"/>
          <p:cNvSpPr>
            <a:spLocks noGrp="1"/>
          </p:cNvSpPr>
          <p:nvPr>
            <p:ph type="title"/>
          </p:nvPr>
        </p:nvSpPr>
        <p:spPr/>
        <p:txBody>
          <a:bodyPr/>
          <a:lstStyle/>
          <a:p>
            <a:r>
              <a:rPr lang="de-DE"/>
              <a:t>Titelmasterformat durch Klicken bearbeiten</a:t>
            </a:r>
          </a:p>
        </p:txBody>
      </p:sp>
      <p:sp>
        <p:nvSpPr>
          <p:cNvPr id="14" name="Rechteck 13"/>
          <p:cNvSpPr/>
          <p:nvPr userDrawn="1"/>
        </p:nvSpPr>
        <p:spPr>
          <a:xfrm>
            <a:off x="6804248" y="1628774"/>
            <a:ext cx="1799752" cy="2202919"/>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13" name="Rechteck 12"/>
          <p:cNvSpPr/>
          <p:nvPr userDrawn="1"/>
        </p:nvSpPr>
        <p:spPr>
          <a:xfrm>
            <a:off x="4266124" y="1628774"/>
            <a:ext cx="2412000" cy="2202919"/>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17" name="Rechteck 16"/>
          <p:cNvSpPr/>
          <p:nvPr userDrawn="1"/>
        </p:nvSpPr>
        <p:spPr>
          <a:xfrm>
            <a:off x="6192000" y="3934355"/>
            <a:ext cx="2412000" cy="2202919"/>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10" name="Inhaltsplatzhalter 9"/>
          <p:cNvSpPr>
            <a:spLocks noGrp="1"/>
          </p:cNvSpPr>
          <p:nvPr>
            <p:ph sz="quarter" idx="17"/>
          </p:nvPr>
        </p:nvSpPr>
        <p:spPr>
          <a:xfrm>
            <a:off x="4265613" y="1628775"/>
            <a:ext cx="2413000" cy="2203450"/>
          </a:xfrm>
        </p:spPr>
        <p:txBody>
          <a:bodyPr/>
          <a:lstStyle/>
          <a:p>
            <a:pPr lvl="0"/>
            <a:r>
              <a:rPr lang="de-DE"/>
              <a:t>Textmasterformat bearbeiten</a:t>
            </a:r>
          </a:p>
          <a:p>
            <a:pPr lvl="1"/>
            <a:r>
              <a:rPr lang="de-DE"/>
              <a:t>Zweite Ebene</a:t>
            </a:r>
          </a:p>
          <a:p>
            <a:pPr lvl="2"/>
            <a:r>
              <a:rPr lang="de-DE"/>
              <a:t>Dritte Ebene</a:t>
            </a:r>
          </a:p>
        </p:txBody>
      </p:sp>
      <p:sp>
        <p:nvSpPr>
          <p:cNvPr id="18" name="Inhaltsplatzhalter 17"/>
          <p:cNvSpPr>
            <a:spLocks noGrp="1"/>
          </p:cNvSpPr>
          <p:nvPr>
            <p:ph sz="quarter" idx="18"/>
          </p:nvPr>
        </p:nvSpPr>
        <p:spPr>
          <a:xfrm>
            <a:off x="6191250" y="3933825"/>
            <a:ext cx="2413000" cy="2201863"/>
          </a:xfrm>
        </p:spPr>
        <p:txBody>
          <a:bodyPr/>
          <a:lstStyle/>
          <a:p>
            <a:pPr lvl="0"/>
            <a:r>
              <a:rPr lang="de-DE"/>
              <a:t>Textmasterformat bearbeiten</a:t>
            </a:r>
          </a:p>
          <a:p>
            <a:pPr lvl="1"/>
            <a:r>
              <a:rPr lang="de-DE"/>
              <a:t>Zweite Ebene</a:t>
            </a:r>
          </a:p>
          <a:p>
            <a:pPr lvl="2"/>
            <a:r>
              <a:rPr lang="de-DE"/>
              <a:t>Dritte Ebene</a:t>
            </a:r>
          </a:p>
        </p:txBody>
      </p:sp>
      <p:sp>
        <p:nvSpPr>
          <p:cNvPr id="20" name="Inhaltsplatzhalter 19"/>
          <p:cNvSpPr>
            <a:spLocks noGrp="1"/>
          </p:cNvSpPr>
          <p:nvPr>
            <p:ph sz="quarter" idx="19"/>
          </p:nvPr>
        </p:nvSpPr>
        <p:spPr>
          <a:xfrm>
            <a:off x="4265613" y="3933825"/>
            <a:ext cx="1800225" cy="2201863"/>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21" name="Inhaltsplatzhalter 19"/>
          <p:cNvSpPr>
            <a:spLocks noGrp="1"/>
          </p:cNvSpPr>
          <p:nvPr>
            <p:ph sz="quarter" idx="20"/>
          </p:nvPr>
        </p:nvSpPr>
        <p:spPr>
          <a:xfrm>
            <a:off x="6803775" y="1628774"/>
            <a:ext cx="1800225" cy="2201863"/>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Tree>
    <p:extLst>
      <p:ext uri="{BB962C8B-B14F-4D97-AF65-F5344CB8AC3E}">
        <p14:creationId xmlns:p14="http://schemas.microsoft.com/office/powerpoint/2010/main" xmlns="" val="1633200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rei Inhalte blau/grau - Variante 2">
    <p:spTree>
      <p:nvGrpSpPr>
        <p:cNvPr id="1" name=""/>
        <p:cNvGrpSpPr/>
        <p:nvPr/>
      </p:nvGrpSpPr>
      <p:grpSpPr>
        <a:xfrm>
          <a:off x="0" y="0"/>
          <a:ext cx="0" cy="0"/>
          <a:chOff x="0" y="0"/>
          <a:chExt cx="0" cy="0"/>
        </a:xfrm>
      </p:grpSpPr>
      <p:sp>
        <p:nvSpPr>
          <p:cNvPr id="8" name="Rechteck 7"/>
          <p:cNvSpPr/>
          <p:nvPr userDrawn="1"/>
        </p:nvSpPr>
        <p:spPr>
          <a:xfrm>
            <a:off x="4267738" y="1628775"/>
            <a:ext cx="4336512" cy="4508500"/>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3" name="Rechteck 2"/>
          <p:cNvSpPr/>
          <p:nvPr userDrawn="1"/>
        </p:nvSpPr>
        <p:spPr>
          <a:xfrm>
            <a:off x="468000" y="1628775"/>
            <a:ext cx="3672408" cy="1656209"/>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13" name="Rechteck 12"/>
          <p:cNvSpPr/>
          <p:nvPr userDrawn="1"/>
        </p:nvSpPr>
        <p:spPr>
          <a:xfrm>
            <a:off x="468000" y="3429000"/>
            <a:ext cx="3672408" cy="2708275"/>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2" name="Rechteck 1"/>
          <p:cNvSpPr/>
          <p:nvPr userDrawn="1"/>
        </p:nvSpPr>
        <p:spPr>
          <a:xfrm>
            <a:off x="468000" y="1628775"/>
            <a:ext cx="3672408" cy="165620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a:p>
        </p:txBody>
      </p:sp>
      <p:sp>
        <p:nvSpPr>
          <p:cNvPr id="5" name="Fußzeilenplatzhalter 4"/>
          <p:cNvSpPr>
            <a:spLocks noGrp="1"/>
          </p:cNvSpPr>
          <p:nvPr>
            <p:ph type="ftr" sz="quarter" idx="16"/>
          </p:nvPr>
        </p:nvSpPr>
        <p:spPr>
          <a:xfrm>
            <a:off x="468000" y="6525344"/>
            <a:ext cx="8002800" cy="252000"/>
          </a:xfrm>
        </p:spPr>
        <p:txBody>
          <a:bodyPr/>
          <a:lstStyle>
            <a:lvl1pPr>
              <a:defRPr/>
            </a:lvl1pPr>
          </a:lstStyle>
          <a:p>
            <a:r>
              <a:rPr lang="de-DE" dirty="0" smtClean="0"/>
              <a:t>Pflegedienst </a:t>
            </a:r>
            <a:r>
              <a:rPr lang="de-DE" dirty="0" err="1" smtClean="0"/>
              <a:t>Babo</a:t>
            </a:r>
            <a:r>
              <a:rPr lang="de-DE" dirty="0" smtClean="0"/>
              <a:t> - Unterweisung</a:t>
            </a:r>
            <a:endParaRPr lang="de-DE" dirty="0"/>
          </a:p>
        </p:txBody>
      </p:sp>
      <p:sp>
        <p:nvSpPr>
          <p:cNvPr id="7" name="Titel 6"/>
          <p:cNvSpPr>
            <a:spLocks noGrp="1"/>
          </p:cNvSpPr>
          <p:nvPr>
            <p:ph type="title"/>
          </p:nvPr>
        </p:nvSpPr>
        <p:spPr/>
        <p:txBody>
          <a:bodyPr/>
          <a:lstStyle/>
          <a:p>
            <a:r>
              <a:rPr lang="de-DE"/>
              <a:t>Titelmasterformat durch Klicken bearbeiten</a:t>
            </a:r>
          </a:p>
        </p:txBody>
      </p:sp>
      <p:sp>
        <p:nvSpPr>
          <p:cNvPr id="12" name="Inhaltsplatzhalter 11"/>
          <p:cNvSpPr>
            <a:spLocks noGrp="1"/>
          </p:cNvSpPr>
          <p:nvPr>
            <p:ph sz="quarter" idx="17"/>
          </p:nvPr>
        </p:nvSpPr>
        <p:spPr>
          <a:xfrm>
            <a:off x="468000" y="1629221"/>
            <a:ext cx="3671887" cy="1655763"/>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18" name="Inhaltsplatzhalter 17"/>
          <p:cNvSpPr>
            <a:spLocks noGrp="1"/>
          </p:cNvSpPr>
          <p:nvPr>
            <p:ph sz="quarter" idx="18"/>
          </p:nvPr>
        </p:nvSpPr>
        <p:spPr>
          <a:xfrm>
            <a:off x="468313" y="3429000"/>
            <a:ext cx="3671887" cy="2708275"/>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20" name="Inhaltsplatzhalter 19"/>
          <p:cNvSpPr>
            <a:spLocks noGrp="1"/>
          </p:cNvSpPr>
          <p:nvPr>
            <p:ph sz="quarter" idx="19"/>
          </p:nvPr>
        </p:nvSpPr>
        <p:spPr>
          <a:xfrm>
            <a:off x="4267200" y="1628775"/>
            <a:ext cx="4337050" cy="4508500"/>
          </a:xfrm>
        </p:spPr>
        <p:txBody>
          <a:bodyPr/>
          <a:lstStyle/>
          <a:p>
            <a:pPr lvl="0"/>
            <a:r>
              <a:rPr lang="de-DE" dirty="0"/>
              <a:t>Textmasterformat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xmlns="" val="7828532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564BF1B-7A00-4FDB-9ACC-13A0BEC11AB6}" type="slidenum">
              <a:rPr lang="de-DE" smtClean="0"/>
              <a:pPr/>
              <a:t>‹Nr.›</a:t>
            </a:fld>
            <a:endParaRPr lang="de-DE"/>
          </a:p>
        </p:txBody>
      </p:sp>
      <p:sp>
        <p:nvSpPr>
          <p:cNvPr id="3" name="Fußzeilenplatzhalter 2"/>
          <p:cNvSpPr>
            <a:spLocks noGrp="1"/>
          </p:cNvSpPr>
          <p:nvPr>
            <p:ph type="ftr" sz="quarter" idx="13"/>
          </p:nvPr>
        </p:nvSpPr>
        <p:spPr>
          <a:xfrm>
            <a:off x="468000" y="6525344"/>
            <a:ext cx="8002800" cy="252000"/>
          </a:xfrm>
        </p:spPr>
        <p:txBody>
          <a:bodyPr/>
          <a:lstStyle>
            <a:lvl1pPr>
              <a:defRPr/>
            </a:lvl1pPr>
          </a:lstStyle>
          <a:p>
            <a:r>
              <a:rPr lang="de-DE" dirty="0" smtClean="0"/>
              <a:t>Pflegedienst </a:t>
            </a:r>
            <a:r>
              <a:rPr lang="de-DE" dirty="0" err="1" smtClean="0"/>
              <a:t>Babo</a:t>
            </a:r>
            <a:r>
              <a:rPr lang="de-DE" dirty="0" smtClean="0"/>
              <a:t> - Unterweisung</a:t>
            </a:r>
            <a:endParaRPr lang="de-DE" dirty="0"/>
          </a:p>
        </p:txBody>
      </p:sp>
      <p:sp>
        <p:nvSpPr>
          <p:cNvPr id="6" name="Titel 5"/>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xmlns="" val="1012853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Abschnittsfolie">
    <p:spTree>
      <p:nvGrpSpPr>
        <p:cNvPr id="1" name=""/>
        <p:cNvGrpSpPr/>
        <p:nvPr/>
      </p:nvGrpSpPr>
      <p:grpSpPr>
        <a:xfrm>
          <a:off x="0" y="0"/>
          <a:ext cx="0" cy="0"/>
          <a:chOff x="0" y="0"/>
          <a:chExt cx="0" cy="0"/>
        </a:xfrm>
      </p:grpSpPr>
      <p:sp>
        <p:nvSpPr>
          <p:cNvPr id="5" name="Rechteck 4"/>
          <p:cNvSpPr/>
          <p:nvPr userDrawn="1"/>
        </p:nvSpPr>
        <p:spPr>
          <a:xfrm>
            <a:off x="0" y="0"/>
            <a:ext cx="9144000" cy="5301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endParaRPr lang="de-DE">
              <a:solidFill>
                <a:schemeClr val="bg1"/>
              </a:solidFill>
            </a:endParaRPr>
          </a:p>
        </p:txBody>
      </p:sp>
      <p:cxnSp>
        <p:nvCxnSpPr>
          <p:cNvPr id="7" name="Gerade Verbindung 6"/>
          <p:cNvCxnSpPr/>
          <p:nvPr userDrawn="1"/>
        </p:nvCxnSpPr>
        <p:spPr>
          <a:xfrm>
            <a:off x="1619672" y="2942586"/>
            <a:ext cx="0" cy="1800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1696144" y="2924944"/>
            <a:ext cx="6908106" cy="1329404"/>
          </a:xfrm>
        </p:spPr>
        <p:txBody>
          <a:bodyPr tIns="0" anchor="t"/>
          <a:lstStyle>
            <a:lvl1pPr algn="l">
              <a:lnSpc>
                <a:spcPct val="100000"/>
              </a:lnSpc>
              <a:defRPr sz="3600" b="0" cap="all" baseline="0">
                <a:solidFill>
                  <a:schemeClr val="bg1"/>
                </a:solidFill>
              </a:defRPr>
            </a:lvl1pPr>
          </a:lstStyle>
          <a:p>
            <a:r>
              <a:rPr lang="de-DE"/>
              <a:t>Titelmasterformat durch Klicken bearbeiten</a:t>
            </a:r>
          </a:p>
        </p:txBody>
      </p:sp>
      <p:sp>
        <p:nvSpPr>
          <p:cNvPr id="3" name="Textplatzhalter 2"/>
          <p:cNvSpPr>
            <a:spLocks noGrp="1"/>
          </p:cNvSpPr>
          <p:nvPr>
            <p:ph type="body" idx="1"/>
          </p:nvPr>
        </p:nvSpPr>
        <p:spPr>
          <a:xfrm>
            <a:off x="1696144" y="4293096"/>
            <a:ext cx="6908106" cy="458455"/>
          </a:xfrm>
        </p:spPr>
        <p:txBody>
          <a:bodyPr anchor="b">
            <a:normAutofit/>
          </a:bodyPr>
          <a:lstStyle>
            <a:lvl1pPr marL="0" indent="0">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6" name="Foliennummernplatzhalter 5"/>
          <p:cNvSpPr>
            <a:spLocks noGrp="1"/>
          </p:cNvSpPr>
          <p:nvPr>
            <p:ph type="sldNum" sz="quarter" idx="12"/>
          </p:nvPr>
        </p:nvSpPr>
        <p:spPr/>
        <p:txBody>
          <a:bodyPr/>
          <a:lstStyle/>
          <a:p>
            <a:fld id="{9564BF1B-7A00-4FDB-9ACC-13A0BEC11AB6}" type="slidenum">
              <a:rPr lang="de-DE" smtClean="0"/>
              <a:pPr/>
              <a:t>‹Nr.›</a:t>
            </a:fld>
            <a:endParaRPr lang="de-DE"/>
          </a:p>
        </p:txBody>
      </p:sp>
    </p:spTree>
    <p:extLst>
      <p:ext uri="{BB962C8B-B14F-4D97-AF65-F5344CB8AC3E}">
        <p14:creationId xmlns:p14="http://schemas.microsoft.com/office/powerpoint/2010/main" xmlns="" val="38841208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5" name="Rechteck 4"/>
          <p:cNvSpPr/>
          <p:nvPr userDrawn="1"/>
        </p:nvSpPr>
        <p:spPr>
          <a:xfrm>
            <a:off x="0" y="6453336"/>
            <a:ext cx="8604448" cy="404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userDrawn="1"/>
        </p:nvSpPr>
        <p:spPr>
          <a:xfrm>
            <a:off x="8676456" y="6453336"/>
            <a:ext cx="463842" cy="4046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Foliennummernplatzhalter 3"/>
          <p:cNvSpPr>
            <a:spLocks noGrp="1"/>
          </p:cNvSpPr>
          <p:nvPr>
            <p:ph type="sldNum" sz="quarter" idx="12"/>
          </p:nvPr>
        </p:nvSpPr>
        <p:spPr/>
        <p:txBody>
          <a:bodyPr/>
          <a:lstStyle/>
          <a:p>
            <a:fld id="{9564BF1B-7A00-4FDB-9ACC-13A0BEC11AB6}" type="slidenum">
              <a:rPr lang="de-DE" smtClean="0"/>
              <a:pPr/>
              <a:t>‹Nr.›</a:t>
            </a:fld>
            <a:endParaRPr lang="de-DE"/>
          </a:p>
        </p:txBody>
      </p:sp>
      <p:sp>
        <p:nvSpPr>
          <p:cNvPr id="2" name="Fußzeilenplatzhalter 1"/>
          <p:cNvSpPr>
            <a:spLocks noGrp="1"/>
          </p:cNvSpPr>
          <p:nvPr>
            <p:ph type="ftr" sz="quarter" idx="13"/>
          </p:nvPr>
        </p:nvSpPr>
        <p:spPr/>
        <p:txBody>
          <a:bodyPr/>
          <a:lstStyle>
            <a:lvl1pPr>
              <a:defRPr/>
            </a:lvl1pPr>
          </a:lstStyle>
          <a:p>
            <a:r>
              <a:rPr lang="de-DE" dirty="0" smtClean="0"/>
              <a:t>Pflegedienst </a:t>
            </a:r>
            <a:r>
              <a:rPr lang="de-DE" dirty="0" err="1" smtClean="0"/>
              <a:t>Babo</a:t>
            </a:r>
            <a:r>
              <a:rPr lang="de-DE" dirty="0" smtClean="0"/>
              <a:t> - Unterweisung</a:t>
            </a:r>
            <a:endParaRPr lang="de-DE" dirty="0"/>
          </a:p>
        </p:txBody>
      </p:sp>
    </p:spTree>
    <p:extLst>
      <p:ext uri="{BB962C8B-B14F-4D97-AF65-F5344CB8AC3E}">
        <p14:creationId xmlns:p14="http://schemas.microsoft.com/office/powerpoint/2010/main" xmlns="" val="17401959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564BF1B-7A00-4FDB-9ACC-13A0BEC11AB6}" type="slidenum">
              <a:rPr lang="de-DE" smtClean="0"/>
              <a:pPr/>
              <a:t>‹Nr.›</a:t>
            </a:fld>
            <a:endParaRPr lang="de-DE"/>
          </a:p>
        </p:txBody>
      </p:sp>
      <p:sp>
        <p:nvSpPr>
          <p:cNvPr id="7" name="Agenda-Tabelle"/>
          <p:cNvSpPr>
            <a:spLocks noGrp="1"/>
          </p:cNvSpPr>
          <p:nvPr>
            <p:ph type="tbl" sz="quarter" idx="13"/>
          </p:nvPr>
        </p:nvSpPr>
        <p:spPr>
          <a:xfrm>
            <a:off x="468000" y="1628775"/>
            <a:ext cx="8135937" cy="4508500"/>
          </a:xfrm>
        </p:spPr>
        <p:txBody>
          <a:bodyPr/>
          <a:lstStyle/>
          <a:p>
            <a:r>
              <a:rPr lang="de-DE"/>
              <a:t>Tabelle durch Klicken auf Symbol hinzufügen</a:t>
            </a:r>
          </a:p>
        </p:txBody>
      </p:sp>
      <p:sp>
        <p:nvSpPr>
          <p:cNvPr id="3" name="Fußzeilenplatzhalter 2"/>
          <p:cNvSpPr>
            <a:spLocks noGrp="1"/>
          </p:cNvSpPr>
          <p:nvPr>
            <p:ph type="ftr" sz="quarter" idx="14"/>
          </p:nvPr>
        </p:nvSpPr>
        <p:spPr>
          <a:xfrm>
            <a:off x="468000" y="6525344"/>
            <a:ext cx="8002800" cy="252000"/>
          </a:xfrm>
        </p:spPr>
        <p:txBody>
          <a:bodyPr/>
          <a:lstStyle>
            <a:lvl1pPr>
              <a:defRPr/>
            </a:lvl1pPr>
          </a:lstStyle>
          <a:p>
            <a:r>
              <a:rPr lang="de-DE" dirty="0" smtClean="0"/>
              <a:t>Pflegedienst </a:t>
            </a:r>
            <a:r>
              <a:rPr lang="de-DE" dirty="0" err="1" smtClean="0"/>
              <a:t>Babo</a:t>
            </a:r>
            <a:r>
              <a:rPr lang="de-DE" dirty="0" smtClean="0"/>
              <a:t> - Unterweisung</a:t>
            </a:r>
            <a:endParaRPr lang="de-DE" dirty="0"/>
          </a:p>
        </p:txBody>
      </p:sp>
      <p:sp>
        <p:nvSpPr>
          <p:cNvPr id="6" name="Titel 5"/>
          <p:cNvSpPr>
            <a:spLocks noGrp="1"/>
          </p:cNvSpPr>
          <p:nvPr>
            <p:ph type="title" hasCustomPrompt="1"/>
          </p:nvPr>
        </p:nvSpPr>
        <p:spPr/>
        <p:txBody>
          <a:bodyPr/>
          <a:lstStyle>
            <a:lvl1pPr>
              <a:defRPr cap="all" baseline="0"/>
            </a:lvl1pPr>
          </a:lstStyle>
          <a:p>
            <a:r>
              <a:rPr lang="de-DE"/>
              <a:t>Agenda</a:t>
            </a:r>
          </a:p>
        </p:txBody>
      </p:sp>
    </p:spTree>
    <p:extLst>
      <p:ext uri="{BB962C8B-B14F-4D97-AF65-F5344CB8AC3E}">
        <p14:creationId xmlns:p14="http://schemas.microsoft.com/office/powerpoint/2010/main" xmlns="" val="21989464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bschlusslfolie">
    <p:spTree>
      <p:nvGrpSpPr>
        <p:cNvPr id="1" name=""/>
        <p:cNvGrpSpPr/>
        <p:nvPr/>
      </p:nvGrpSpPr>
      <p:grpSpPr>
        <a:xfrm>
          <a:off x="0" y="0"/>
          <a:ext cx="0" cy="0"/>
          <a:chOff x="0" y="0"/>
          <a:chExt cx="0" cy="0"/>
        </a:xfrm>
      </p:grpSpPr>
      <p:sp>
        <p:nvSpPr>
          <p:cNvPr id="7" name="Rechteck 6"/>
          <p:cNvSpPr/>
          <p:nvPr userDrawn="1"/>
        </p:nvSpPr>
        <p:spPr>
          <a:xfrm>
            <a:off x="0" y="0"/>
            <a:ext cx="9144000" cy="4437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12">
            <a:extLst>
              <a:ext uri="{FF2B5EF4-FFF2-40B4-BE49-F238E27FC236}">
                <a16:creationId xmlns:a16="http://schemas.microsoft.com/office/drawing/2014/main" xmlns="" id="{21E64EC3-44BB-461E-B02A-1CA72D612649}"/>
              </a:ext>
            </a:extLst>
          </p:cNvPr>
          <p:cNvSpPr txBox="1"/>
          <p:nvPr userDrawn="1"/>
        </p:nvSpPr>
        <p:spPr>
          <a:xfrm>
            <a:off x="755864" y="5152156"/>
            <a:ext cx="2952040" cy="1107996"/>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600" dirty="0" smtClean="0">
                <a:solidFill>
                  <a:schemeClr val="accent1"/>
                </a:solidFill>
                <a:cs typeface="Arial" charset="0"/>
              </a:rPr>
              <a:t>Pflegedienst </a:t>
            </a:r>
            <a:r>
              <a:rPr lang="de-DE" sz="1600" dirty="0" err="1" smtClean="0">
                <a:solidFill>
                  <a:schemeClr val="accent1"/>
                </a:solidFill>
                <a:cs typeface="Arial" charset="0"/>
              </a:rPr>
              <a:t>Babo</a:t>
            </a:r>
            <a:r>
              <a:rPr lang="de-DE" sz="1600" dirty="0" smtClean="0">
                <a:solidFill>
                  <a:schemeClr val="accent1"/>
                </a:solidFill>
                <a:cs typeface="Arial" charset="0"/>
              </a:rPr>
              <a:t> GmbH</a:t>
            </a:r>
            <a:endParaRPr lang="de-DE" sz="1600" dirty="0">
              <a:solidFill>
                <a:schemeClr val="accent1"/>
              </a:solidFill>
              <a:cs typeface="Arial" charset="0"/>
            </a:endParaRPr>
          </a:p>
          <a:p>
            <a:r>
              <a:rPr lang="de-DE" sz="1600" kern="1200" dirty="0" smtClean="0">
                <a:solidFill>
                  <a:schemeClr val="accent1"/>
                </a:solidFill>
                <a:latin typeface="+mn-lt"/>
                <a:ea typeface="+mn-ea"/>
                <a:cs typeface="Arial" charset="0"/>
              </a:rPr>
              <a:t>Romain-Rolland-Str. 137</a:t>
            </a:r>
          </a:p>
          <a:p>
            <a:r>
              <a:rPr lang="de-DE" sz="1600" kern="1200" dirty="0" smtClean="0">
                <a:solidFill>
                  <a:schemeClr val="accent1"/>
                </a:solidFill>
                <a:latin typeface="+mn-lt"/>
                <a:ea typeface="+mn-ea"/>
                <a:cs typeface="Arial" charset="0"/>
              </a:rPr>
              <a:t>13089 Berlin</a:t>
            </a:r>
          </a:p>
          <a:p>
            <a:r>
              <a:rPr lang="de-DE" sz="1600" kern="1200" dirty="0" smtClean="0">
                <a:solidFill>
                  <a:schemeClr val="accent1"/>
                </a:solidFill>
                <a:latin typeface="+mn-lt"/>
                <a:ea typeface="+mn-ea"/>
                <a:cs typeface="Arial" charset="0"/>
              </a:rPr>
              <a:t>(030) 896 196 53</a:t>
            </a:r>
            <a:endParaRPr lang="de-DE" sz="1600" kern="1200" dirty="0">
              <a:solidFill>
                <a:schemeClr val="accent1"/>
              </a:solidFill>
              <a:latin typeface="+mn-lt"/>
              <a:ea typeface="+mn-ea"/>
              <a:cs typeface="Arial" charset="0"/>
            </a:endParaRPr>
          </a:p>
        </p:txBody>
      </p:sp>
      <p:sp>
        <p:nvSpPr>
          <p:cNvPr id="9" name="Titel 1"/>
          <p:cNvSpPr>
            <a:spLocks noGrp="1"/>
          </p:cNvSpPr>
          <p:nvPr>
            <p:ph type="ctrTitle" hasCustomPrompt="1"/>
          </p:nvPr>
        </p:nvSpPr>
        <p:spPr>
          <a:xfrm>
            <a:off x="755576" y="1916832"/>
            <a:ext cx="7992888" cy="1189373"/>
          </a:xfrm>
        </p:spPr>
        <p:txBody>
          <a:bodyPr/>
          <a:lstStyle>
            <a:lvl1pPr>
              <a:defRPr sz="4000" b="0">
                <a:solidFill>
                  <a:schemeClr val="bg1"/>
                </a:solidFill>
              </a:defRPr>
            </a:lvl1pPr>
          </a:lstStyle>
          <a:p>
            <a:r>
              <a:rPr lang="de-DE"/>
              <a:t>Vielen Dank für Ihre Aufmerksamkeit</a:t>
            </a:r>
          </a:p>
        </p:txBody>
      </p:sp>
    </p:spTree>
    <p:extLst>
      <p:ext uri="{BB962C8B-B14F-4D97-AF65-F5344CB8AC3E}">
        <p14:creationId xmlns:p14="http://schemas.microsoft.com/office/powerpoint/2010/main" xmlns="" val="1524760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hteck 6"/>
          <p:cNvSpPr/>
          <p:nvPr/>
        </p:nvSpPr>
        <p:spPr>
          <a:xfrm>
            <a:off x="0" y="6453336"/>
            <a:ext cx="8604448" cy="404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8676456" y="6453336"/>
            <a:ext cx="463842" cy="4046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platzhalter 1"/>
          <p:cNvSpPr>
            <a:spLocks noGrp="1"/>
          </p:cNvSpPr>
          <p:nvPr>
            <p:ph type="title"/>
          </p:nvPr>
        </p:nvSpPr>
        <p:spPr>
          <a:xfrm>
            <a:off x="468000" y="90000"/>
            <a:ext cx="8136000" cy="907200"/>
          </a:xfrm>
          <a:prstGeom prst="rect">
            <a:avLst/>
          </a:prstGeom>
        </p:spPr>
        <p:txBody>
          <a:bodyPr vert="horz" lIns="91440" tIns="45720" rIns="91440" bIns="45720" rtlCol="0" anchor="b" anchorCtr="0">
            <a:noAutofit/>
          </a:bodyPr>
          <a:lstStyle/>
          <a:p>
            <a:r>
              <a:rPr lang="de-DE"/>
              <a:t>Titelmasterformat durch Klicken bearbeiten</a:t>
            </a:r>
          </a:p>
        </p:txBody>
      </p:sp>
      <p:sp>
        <p:nvSpPr>
          <p:cNvPr id="3" name="Textplatzhalter 2"/>
          <p:cNvSpPr>
            <a:spLocks noGrp="1"/>
          </p:cNvSpPr>
          <p:nvPr>
            <p:ph type="body" idx="1"/>
          </p:nvPr>
        </p:nvSpPr>
        <p:spPr>
          <a:xfrm>
            <a:off x="468000" y="1628775"/>
            <a:ext cx="8135937" cy="4508500"/>
          </a:xfrm>
          <a:prstGeom prst="rect">
            <a:avLst/>
          </a:prstGeom>
        </p:spPr>
        <p:txBody>
          <a:bodyPr vert="horz" lIns="91440" tIns="45720" rIns="91440" bIns="45720" rtlCol="0">
            <a:noAutofit/>
          </a:bodyPr>
          <a:lstStyle/>
          <a:p>
            <a:pPr lvl="0"/>
            <a:r>
              <a:rPr lang="de-DE" dirty="0"/>
              <a:t>Textmasterformat bearbeiten</a:t>
            </a:r>
          </a:p>
          <a:p>
            <a:pPr lvl="1"/>
            <a:r>
              <a:rPr lang="de-DE" dirty="0"/>
              <a:t>Zweite Ebene</a:t>
            </a:r>
          </a:p>
          <a:p>
            <a:pPr lvl="2"/>
            <a:r>
              <a:rPr lang="de-DE" dirty="0"/>
              <a:t>Dritte Ebene</a:t>
            </a:r>
          </a:p>
        </p:txBody>
      </p:sp>
      <p:sp>
        <p:nvSpPr>
          <p:cNvPr id="5" name="Fußzeilenplatzhalter 4"/>
          <p:cNvSpPr>
            <a:spLocks noGrp="1"/>
          </p:cNvSpPr>
          <p:nvPr>
            <p:ph type="ftr" sz="quarter" idx="3"/>
          </p:nvPr>
        </p:nvSpPr>
        <p:spPr>
          <a:xfrm>
            <a:off x="468000" y="6525344"/>
            <a:ext cx="8002800" cy="252000"/>
          </a:xfrm>
          <a:prstGeom prst="rect">
            <a:avLst/>
          </a:prstGeom>
        </p:spPr>
        <p:txBody>
          <a:bodyPr vert="horz" lIns="91440" tIns="45720" rIns="91440" bIns="45720" rtlCol="0" anchor="ctr"/>
          <a:lstStyle>
            <a:lvl1pPr algn="l">
              <a:defRPr sz="1050">
                <a:solidFill>
                  <a:schemeClr val="bg1"/>
                </a:solidFill>
              </a:defRPr>
            </a:lvl1pPr>
          </a:lstStyle>
          <a:p>
            <a:r>
              <a:rPr lang="de-DE" dirty="0" smtClean="0"/>
              <a:t>Pflegedienst </a:t>
            </a:r>
            <a:r>
              <a:rPr lang="de-DE" dirty="0" err="1" smtClean="0"/>
              <a:t>Babo</a:t>
            </a:r>
            <a:r>
              <a:rPr lang="de-DE" dirty="0" smtClean="0"/>
              <a:t> - Unterweisung</a:t>
            </a:r>
            <a:endParaRPr lang="de-DE" dirty="0"/>
          </a:p>
        </p:txBody>
      </p:sp>
      <p:sp>
        <p:nvSpPr>
          <p:cNvPr id="6" name="Foliennummernplatzhalter 5"/>
          <p:cNvSpPr>
            <a:spLocks noGrp="1"/>
          </p:cNvSpPr>
          <p:nvPr>
            <p:ph type="sldNum" sz="quarter" idx="4"/>
          </p:nvPr>
        </p:nvSpPr>
        <p:spPr>
          <a:xfrm>
            <a:off x="8676000" y="6525344"/>
            <a:ext cx="468000" cy="252000"/>
          </a:xfrm>
          <a:prstGeom prst="rect">
            <a:avLst/>
          </a:prstGeom>
        </p:spPr>
        <p:txBody>
          <a:bodyPr vert="horz" lIns="91440" tIns="45720" rIns="91440" bIns="45720" rtlCol="0" anchor="ctr"/>
          <a:lstStyle>
            <a:lvl1pPr algn="ctr">
              <a:defRPr sz="1050">
                <a:solidFill>
                  <a:schemeClr val="accent1"/>
                </a:solidFill>
              </a:defRPr>
            </a:lvl1pPr>
          </a:lstStyle>
          <a:p>
            <a:fld id="{9564BF1B-7A00-4FDB-9ACC-13A0BEC11AB6}" type="slidenum">
              <a:rPr lang="de-DE" smtClean="0"/>
              <a:pPr/>
              <a:t>‹Nr.›</a:t>
            </a:fld>
            <a:endParaRPr lang="de-DE"/>
          </a:p>
        </p:txBody>
      </p:sp>
      <p:cxnSp>
        <p:nvCxnSpPr>
          <p:cNvPr id="9" name="Gerade Verbindung 8"/>
          <p:cNvCxnSpPr/>
          <p:nvPr/>
        </p:nvCxnSpPr>
        <p:spPr>
          <a:xfrm>
            <a:off x="0" y="1007623"/>
            <a:ext cx="91440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5718359"/>
      </p:ext>
    </p:extLst>
  </p:cSld>
  <p:clrMap bg1="lt1" tx1="dk1" bg2="lt2" tx2="dk2" accent1="accent1" accent2="accent2" accent3="accent3" accent4="accent4" accent5="accent5" accent6="accent6" hlink="hlink" folHlink="folHlink"/>
  <p:sldLayoutIdLst>
    <p:sldLayoutId id="2147483649" r:id="rId1"/>
    <p:sldLayoutId id="2147483672" r:id="rId2"/>
    <p:sldLayoutId id="2147483671" r:id="rId3"/>
    <p:sldLayoutId id="2147483665" r:id="rId4"/>
    <p:sldLayoutId id="2147483650" r:id="rId5"/>
    <p:sldLayoutId id="2147483652" r:id="rId6"/>
    <p:sldLayoutId id="2147483653" r:id="rId7"/>
    <p:sldLayoutId id="2147483677" r:id="rId8"/>
    <p:sldLayoutId id="2147483675" r:id="rId9"/>
    <p:sldLayoutId id="2147483674" r:id="rId10"/>
    <p:sldLayoutId id="2147483676" r:id="rId11"/>
    <p:sldLayoutId id="2147483680" r:id="rId12"/>
    <p:sldLayoutId id="2147483683" r:id="rId13"/>
    <p:sldLayoutId id="2147483681" r:id="rId14"/>
    <p:sldLayoutId id="2147483682" r:id="rId15"/>
    <p:sldLayoutId id="2147483654" r:id="rId16"/>
    <p:sldLayoutId id="2147483670" r:id="rId17"/>
    <p:sldLayoutId id="2147483655" r:id="rId18"/>
    <p:sldLayoutId id="2147483673" r:id="rId19"/>
    <p:sldLayoutId id="2147483678" r:id="rId20"/>
  </p:sldLayoutIdLst>
  <p:hf sldNum="0" hdr="0" dt="0"/>
  <p:txStyles>
    <p:titleStyle>
      <a:lvl1pPr algn="l" defTabSz="914400" rtl="0" eaLnBrk="1" latinLnBrk="0" hangingPunct="1">
        <a:lnSpc>
          <a:spcPts val="3200"/>
        </a:lnSpc>
        <a:spcBef>
          <a:spcPct val="0"/>
        </a:spcBef>
        <a:buNone/>
        <a:defRPr sz="3000" kern="1200">
          <a:solidFill>
            <a:schemeClr val="accent2"/>
          </a:solidFill>
          <a:latin typeface="+mj-lt"/>
          <a:ea typeface="+mj-ea"/>
          <a:cs typeface="+mj-cs"/>
        </a:defRPr>
      </a:lvl1pPr>
    </p:titleStyle>
    <p:bodyStyle>
      <a:lvl1pPr marL="216000" indent="-216000" algn="l" defTabSz="914400" rtl="0" eaLnBrk="1" latinLnBrk="0" hangingPunct="1">
        <a:spcBef>
          <a:spcPts val="600"/>
        </a:spcBef>
        <a:buFont typeface="Wingdings" panose="05000000000000000000" pitchFamily="2" charset="2"/>
        <a:buChar char="§"/>
        <a:tabLst/>
        <a:defRPr sz="2000" kern="1200">
          <a:solidFill>
            <a:schemeClr val="accent1"/>
          </a:solidFill>
          <a:latin typeface="+mn-lt"/>
          <a:ea typeface="+mn-ea"/>
          <a:cs typeface="+mn-cs"/>
        </a:defRPr>
      </a:lvl1pPr>
      <a:lvl2pPr marL="432000" indent="-216000" algn="l" defTabSz="914400" rtl="0" eaLnBrk="1" latinLnBrk="0" hangingPunct="1">
        <a:spcBef>
          <a:spcPts val="300"/>
        </a:spcBef>
        <a:buFont typeface="Arial" panose="020B0604020202020204" pitchFamily="34" charset="0"/>
        <a:buChar char="•"/>
        <a:defRPr sz="2000" kern="1200">
          <a:solidFill>
            <a:schemeClr val="accent1"/>
          </a:solidFill>
          <a:latin typeface="+mn-lt"/>
          <a:ea typeface="+mn-ea"/>
          <a:cs typeface="+mn-cs"/>
        </a:defRPr>
      </a:lvl2pPr>
      <a:lvl3pPr marL="648000" indent="-216000" algn="l" defTabSz="914400" rtl="0" eaLnBrk="1" latinLnBrk="0" hangingPunct="1">
        <a:spcBef>
          <a:spcPts val="0"/>
        </a:spcBef>
        <a:buFont typeface="Symbol" panose="05050102010706020507" pitchFamily="18" charset="2"/>
        <a:buChar char="-"/>
        <a:defRPr sz="1800" kern="1200">
          <a:solidFill>
            <a:schemeClr val="accent1"/>
          </a:solidFill>
          <a:latin typeface="+mn-lt"/>
          <a:ea typeface="+mn-ea"/>
          <a:cs typeface="+mn-cs"/>
        </a:defRPr>
      </a:lvl3pPr>
      <a:lvl4pPr marL="1076325" indent="-2698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a:xfrm>
            <a:off x="1831276" y="2455651"/>
            <a:ext cx="6844412" cy="1189373"/>
          </a:xfrm>
        </p:spPr>
        <p:txBody>
          <a:bodyPr/>
          <a:lstStyle/>
          <a:p>
            <a:r>
              <a:rPr lang="de-DE" dirty="0"/>
              <a:t>Erste Hilfe</a:t>
            </a:r>
          </a:p>
        </p:txBody>
      </p:sp>
    </p:spTree>
    <p:extLst>
      <p:ext uri="{BB962C8B-B14F-4D97-AF65-F5344CB8AC3E}">
        <p14:creationId xmlns:p14="http://schemas.microsoft.com/office/powerpoint/2010/main" xmlns="" val="29960146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buNone/>
            </a:pPr>
            <a:r>
              <a:rPr lang="de-DE" altLang="de-DE" sz="1800" dirty="0">
                <a:ea typeface="Arial" charset="0"/>
                <a:cs typeface="Arial" charset="0"/>
              </a:rPr>
              <a:t>Darunter fallen alle Hilfsmaßnahmen eines Helfers vom Auffinden der betroffenen Person bis zum Eintreffen des Rettungsdienstes.</a:t>
            </a:r>
          </a:p>
          <a:p>
            <a:pPr marL="0" indent="0">
              <a:buNone/>
            </a:pPr>
            <a:endParaRPr lang="de-DE" altLang="de-DE" sz="1800" b="1" dirty="0">
              <a:ea typeface="Arial" charset="0"/>
              <a:cs typeface="Arial" charset="0"/>
            </a:endParaRPr>
          </a:p>
          <a:p>
            <a:pPr marL="0" indent="0">
              <a:buNone/>
            </a:pPr>
            <a:r>
              <a:rPr lang="de-DE" altLang="de-DE" sz="1800" b="1" dirty="0">
                <a:ea typeface="Arial" charset="0"/>
                <a:cs typeface="Arial" charset="0"/>
              </a:rPr>
              <a:t>Ziel: Verbessern bzw. Stabilisieren der körperlichen Verfassung des Betroffenen</a:t>
            </a:r>
          </a:p>
          <a:p>
            <a:pPr marL="0" indent="0">
              <a:buNone/>
            </a:pPr>
            <a:endParaRPr lang="de-DE" sz="1800" dirty="0">
              <a:ea typeface="Arial" charset="0"/>
              <a:cs typeface="Arial" charset="0"/>
            </a:endParaRPr>
          </a:p>
          <a:p>
            <a:pPr>
              <a:buFont typeface="Verdana" charset="0"/>
              <a:buNone/>
            </a:pPr>
            <a:r>
              <a:rPr lang="de-DE" altLang="de-DE" sz="1800" b="1" dirty="0">
                <a:ea typeface="Arial" charset="0"/>
                <a:cs typeface="Arial" charset="0"/>
              </a:rPr>
              <a:t>Beispiele</a:t>
            </a:r>
          </a:p>
          <a:p>
            <a:pPr marL="285750" indent="-285750">
              <a:buFont typeface="Arial" charset="0"/>
              <a:buChar char="•"/>
            </a:pPr>
            <a:r>
              <a:rPr lang="de-DE" altLang="de-DE" sz="1800" dirty="0">
                <a:ea typeface="Arial" charset="0"/>
                <a:cs typeface="Arial" charset="0"/>
              </a:rPr>
              <a:t>Helfen</a:t>
            </a:r>
          </a:p>
          <a:p>
            <a:pPr marL="285750" indent="-285750">
              <a:buFont typeface="Arial" charset="0"/>
              <a:buChar char="•"/>
            </a:pPr>
            <a:r>
              <a:rPr lang="de-DE" altLang="de-DE" sz="1800" dirty="0">
                <a:ea typeface="Arial" charset="0"/>
                <a:cs typeface="Arial" charset="0"/>
              </a:rPr>
              <a:t>Notruf rufen</a:t>
            </a:r>
          </a:p>
          <a:p>
            <a:pPr marL="285750" indent="-285750">
              <a:buFont typeface="Arial" charset="0"/>
              <a:buChar char="•"/>
            </a:pPr>
            <a:r>
              <a:rPr lang="de-DE" altLang="de-DE" sz="1800" dirty="0">
                <a:ea typeface="Arial" charset="0"/>
                <a:cs typeface="Arial" charset="0"/>
              </a:rPr>
              <a:t>Psychische Betreuung</a:t>
            </a:r>
          </a:p>
          <a:p>
            <a:pPr marL="285750" indent="-285750">
              <a:buFont typeface="Arial" charset="0"/>
              <a:buChar char="•"/>
            </a:pPr>
            <a:r>
              <a:rPr lang="de-DE" altLang="de-DE" sz="1800" dirty="0">
                <a:ea typeface="Arial" charset="0"/>
                <a:cs typeface="Arial" charset="0"/>
              </a:rPr>
              <a:t>Verbände, Blutstillung</a:t>
            </a:r>
          </a:p>
          <a:p>
            <a:pPr marL="285750" indent="-285750">
              <a:buFont typeface="Arial" charset="0"/>
              <a:buChar char="•"/>
            </a:pPr>
            <a:r>
              <a:rPr lang="de-DE" altLang="de-DE" sz="1800" dirty="0">
                <a:ea typeface="Arial" charset="0"/>
                <a:cs typeface="Arial" charset="0"/>
              </a:rPr>
              <a:t>Rettung </a:t>
            </a:r>
          </a:p>
          <a:p>
            <a:pPr marL="0" indent="0">
              <a:buNone/>
            </a:pPr>
            <a:endParaRPr lang="de-DE" altLang="de-DE" sz="1800" dirty="0">
              <a:ea typeface="Arial" charset="0"/>
              <a:cs typeface="Arial" charset="0"/>
            </a:endParaRPr>
          </a:p>
          <a:p>
            <a:pPr marL="0" indent="0">
              <a:buNone/>
            </a:pPr>
            <a:r>
              <a:rPr lang="de-DE" altLang="de-DE" sz="1800" dirty="0">
                <a:ea typeface="Arial" charset="0"/>
                <a:cs typeface="Arial" charset="0"/>
              </a:rPr>
              <a:t>Achtung: Erste Hilfe ersetzt nicht den medizinischen Einsatz eines Arztes!</a:t>
            </a:r>
          </a:p>
          <a:p>
            <a:pPr marL="285750" indent="-285750">
              <a:buFont typeface="Arial" charset="0"/>
              <a:buChar char="•"/>
            </a:pPr>
            <a:endParaRPr lang="de-DE" altLang="de-DE" sz="1800" dirty="0">
              <a:ea typeface="Arial" charset="0"/>
              <a:cs typeface="Arial" charset="0"/>
            </a:endParaRPr>
          </a:p>
          <a:p>
            <a:pPr marL="285750" indent="-285750">
              <a:buFont typeface="Arial" charset="0"/>
              <a:buChar char="•"/>
            </a:pPr>
            <a:endParaRPr lang="de-DE" altLang="de-DE" sz="1800" dirty="0">
              <a:latin typeface="Arial" charset="0"/>
              <a:ea typeface="Arial" charset="0"/>
              <a:cs typeface="Arial" charset="0"/>
            </a:endParaRPr>
          </a:p>
          <a:p>
            <a:pPr marL="0" indent="0">
              <a:buNone/>
            </a:pPr>
            <a:endParaRPr lang="de-DE" dirty="0"/>
          </a:p>
        </p:txBody>
      </p:sp>
      <p:sp>
        <p:nvSpPr>
          <p:cNvPr id="4" name="Fußzeilenplatzhalter 3"/>
          <p:cNvSpPr>
            <a:spLocks noGrp="1"/>
          </p:cNvSpPr>
          <p:nvPr>
            <p:ph type="ftr" sz="quarter" idx="13"/>
          </p:nvPr>
        </p:nvSpPr>
        <p:spPr/>
        <p:txBody>
          <a:bodyPr/>
          <a:lstStyle/>
          <a:p>
            <a:r>
              <a:rPr lang="de-DE" dirty="0" smtClean="0"/>
              <a:t>Pflegedienst </a:t>
            </a:r>
            <a:r>
              <a:rPr lang="de-DE" dirty="0" err="1" smtClean="0"/>
              <a:t>Babo</a:t>
            </a:r>
            <a:r>
              <a:rPr lang="de-DE" dirty="0" smtClean="0"/>
              <a:t> - Unterweisung</a:t>
            </a:r>
            <a:endParaRPr lang="de-DE" dirty="0"/>
          </a:p>
        </p:txBody>
      </p:sp>
      <p:sp>
        <p:nvSpPr>
          <p:cNvPr id="5" name="Titel 4"/>
          <p:cNvSpPr>
            <a:spLocks noGrp="1"/>
          </p:cNvSpPr>
          <p:nvPr>
            <p:ph type="title"/>
          </p:nvPr>
        </p:nvSpPr>
        <p:spPr/>
        <p:txBody>
          <a:bodyPr/>
          <a:lstStyle/>
          <a:p>
            <a:r>
              <a:rPr lang="de-DE" dirty="0"/>
              <a:t>Definition „Erste Hilfe“</a:t>
            </a:r>
          </a:p>
        </p:txBody>
      </p:sp>
      <p:sp>
        <p:nvSpPr>
          <p:cNvPr id="6" name="Foliennummernplatzhalter 4"/>
          <p:cNvSpPr>
            <a:spLocks noGrp="1"/>
          </p:cNvSpPr>
          <p:nvPr>
            <p:ph type="sldNum" sz="quarter" idx="12"/>
          </p:nvPr>
        </p:nvSpPr>
        <p:spPr>
          <a:xfrm>
            <a:off x="8676000" y="6525344"/>
            <a:ext cx="468000" cy="252000"/>
          </a:xfrm>
        </p:spPr>
        <p:txBody>
          <a:bodyPr/>
          <a:lstStyle/>
          <a:p>
            <a:fld id="{9564BF1B-7A00-4FDB-9ACC-13A0BEC11AB6}" type="slidenum">
              <a:rPr lang="de-DE" smtClean="0"/>
              <a:pPr/>
              <a:t>2</a:t>
            </a:fld>
            <a:endParaRPr lang="de-DE" dirty="0"/>
          </a:p>
        </p:txBody>
      </p:sp>
    </p:spTree>
    <p:extLst>
      <p:ext uri="{BB962C8B-B14F-4D97-AF65-F5344CB8AC3E}">
        <p14:creationId xmlns:p14="http://schemas.microsoft.com/office/powerpoint/2010/main" xmlns="" val="13693218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68000" y="1628775"/>
            <a:ext cx="8568496" cy="4508500"/>
          </a:xfrm>
        </p:spPr>
        <p:txBody>
          <a:bodyPr/>
          <a:lstStyle/>
          <a:p>
            <a:pPr marL="0" indent="0">
              <a:buNone/>
            </a:pPr>
            <a:r>
              <a:rPr lang="de-DE" altLang="de-DE" sz="1800" dirty="0">
                <a:ea typeface="Arial" charset="0"/>
                <a:cs typeface="Arial" charset="0"/>
              </a:rPr>
              <a:t>§ 323c StGB (Strafgesetzbuch):</a:t>
            </a:r>
          </a:p>
          <a:p>
            <a:pPr marL="0" indent="0">
              <a:buNone/>
            </a:pPr>
            <a:r>
              <a:rPr lang="de-DE" altLang="de-DE" sz="1800" dirty="0">
                <a:ea typeface="Arial" charset="0"/>
                <a:cs typeface="Arial" charset="0"/>
              </a:rPr>
              <a:t>„Wer bei Unglücksfällen oder gemeiner Gefahr oder Not nicht Hilfe leistet, obwohl dies erforderlich und ihm den Umständen nach zuzumuten, insbesondere ohne erhebliche eigene Gefahr und ohne Verletzung anderer wichtiger Pflichten möglich ist, wird mit Freiheitsstrafe bis zu einem Jahr oder Geldstrafe bestraft.“</a:t>
            </a:r>
          </a:p>
          <a:p>
            <a:pPr marL="0" indent="0">
              <a:buNone/>
            </a:pPr>
            <a:endParaRPr lang="de-DE" altLang="de-DE" sz="1800" dirty="0">
              <a:ea typeface="Arial" charset="0"/>
              <a:cs typeface="Arial" charset="0"/>
            </a:endParaRPr>
          </a:p>
          <a:p>
            <a:pPr marL="0" indent="0">
              <a:buNone/>
            </a:pPr>
            <a:endParaRPr lang="de-DE" altLang="de-DE" sz="1800" dirty="0">
              <a:ea typeface="Arial" charset="0"/>
              <a:cs typeface="Arial" charset="0"/>
            </a:endParaRPr>
          </a:p>
          <a:p>
            <a:pPr marL="0" indent="0">
              <a:buNone/>
            </a:pPr>
            <a:endParaRPr lang="de-DE" altLang="de-DE" sz="1800" dirty="0">
              <a:ea typeface="Arial" charset="0"/>
              <a:cs typeface="Arial" charset="0"/>
            </a:endParaRPr>
          </a:p>
          <a:p>
            <a:pPr marL="0" indent="0">
              <a:buNone/>
            </a:pPr>
            <a:endParaRPr lang="de-DE" altLang="de-DE" sz="1800" dirty="0">
              <a:ea typeface="Arial" charset="0"/>
              <a:cs typeface="Arial" charset="0"/>
            </a:endParaRPr>
          </a:p>
          <a:p>
            <a:pPr marL="0" indent="0">
              <a:buNone/>
            </a:pPr>
            <a:endParaRPr lang="de-DE" altLang="de-DE" sz="1800" dirty="0">
              <a:ea typeface="Arial" charset="0"/>
              <a:cs typeface="Arial" charset="0"/>
            </a:endParaRPr>
          </a:p>
          <a:p>
            <a:pPr marL="0" indent="0">
              <a:buNone/>
            </a:pPr>
            <a:endParaRPr lang="de-DE" sz="1000" dirty="0">
              <a:ea typeface="Arial" charset="0"/>
              <a:cs typeface="Arial" charset="0"/>
            </a:endParaRPr>
          </a:p>
          <a:p>
            <a:pPr marL="0" indent="0">
              <a:buNone/>
            </a:pPr>
            <a:r>
              <a:rPr lang="de-DE" sz="1800" dirty="0">
                <a:ea typeface="Arial" charset="0"/>
                <a:cs typeface="Arial" charset="0"/>
              </a:rPr>
              <a:t>Eine einwandfreie Rettungsmaßnahme gleicht Ketten, da eine lückenlose Versorgung des Notfallpatienten stattfinden soll. Dies beinhaltet die Zeit bis zur ärztlichen Betreuung im Krankenhaus.</a:t>
            </a:r>
          </a:p>
          <a:p>
            <a:pPr marL="0" indent="0">
              <a:buNone/>
            </a:pPr>
            <a:endParaRPr lang="de-DE" altLang="de-DE" sz="1800" dirty="0">
              <a:latin typeface="Arial" charset="0"/>
              <a:ea typeface="Arial" charset="0"/>
              <a:cs typeface="Arial" charset="0"/>
            </a:endParaRPr>
          </a:p>
          <a:p>
            <a:pPr marL="0" indent="0">
              <a:buNone/>
            </a:pPr>
            <a:endParaRPr lang="de-DE" altLang="de-DE" sz="1800" b="1" dirty="0">
              <a:latin typeface="Arial" charset="0"/>
              <a:ea typeface="Arial" charset="0"/>
              <a:cs typeface="Arial" charset="0"/>
            </a:endParaRPr>
          </a:p>
          <a:p>
            <a:pPr marL="0" indent="0">
              <a:buNone/>
            </a:pPr>
            <a:endParaRPr lang="de-DE" dirty="0"/>
          </a:p>
        </p:txBody>
      </p:sp>
      <p:sp>
        <p:nvSpPr>
          <p:cNvPr id="5" name="Titel 4"/>
          <p:cNvSpPr>
            <a:spLocks noGrp="1"/>
          </p:cNvSpPr>
          <p:nvPr>
            <p:ph type="title"/>
          </p:nvPr>
        </p:nvSpPr>
        <p:spPr/>
        <p:txBody>
          <a:bodyPr/>
          <a:lstStyle/>
          <a:p>
            <a:r>
              <a:rPr lang="de-DE" altLang="de-DE" dirty="0">
                <a:ea typeface="Arial" charset="0"/>
                <a:cs typeface="Arial" charset="0"/>
              </a:rPr>
              <a:t>Pflicht zur Hilfeleistung</a:t>
            </a:r>
            <a:r>
              <a:rPr lang="de-DE" dirty="0"/>
              <a:t> </a:t>
            </a:r>
          </a:p>
        </p:txBody>
      </p:sp>
      <p:sp>
        <p:nvSpPr>
          <p:cNvPr id="7" name="Fußzeilenplatzhalter 3">
            <a:extLst>
              <a:ext uri="{FF2B5EF4-FFF2-40B4-BE49-F238E27FC236}">
                <a16:creationId xmlns:a16="http://schemas.microsoft.com/office/drawing/2014/main" xmlns="" id="{47393850-2557-4263-9DED-82891C350CA8}"/>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3" name="Ellipse 2">
            <a:extLst>
              <a:ext uri="{FF2B5EF4-FFF2-40B4-BE49-F238E27FC236}">
                <a16:creationId xmlns:a16="http://schemas.microsoft.com/office/drawing/2014/main" xmlns="" id="{FA96C99A-96B2-40F0-9899-F4B0D5F8E5DE}"/>
              </a:ext>
            </a:extLst>
          </p:cNvPr>
          <p:cNvSpPr/>
          <p:nvPr/>
        </p:nvSpPr>
        <p:spPr>
          <a:xfrm>
            <a:off x="705753" y="3517360"/>
            <a:ext cx="2160240" cy="1224136"/>
          </a:xfrm>
          <a:prstGeom prst="ellipse">
            <a:avLst/>
          </a:prstGeom>
          <a:ln>
            <a:solidFill>
              <a:srgbClr val="00B05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de-DE" sz="1500" dirty="0"/>
              <a:t>Sofort-</a:t>
            </a:r>
            <a:br>
              <a:rPr lang="de-DE" sz="1500" dirty="0"/>
            </a:br>
            <a:r>
              <a:rPr lang="de-DE" sz="1500" dirty="0" err="1"/>
              <a:t>maßnahmen</a:t>
            </a:r>
            <a:r>
              <a:rPr lang="de-DE" sz="1500" dirty="0"/>
              <a:t/>
            </a:r>
            <a:br>
              <a:rPr lang="de-DE" sz="1500" dirty="0"/>
            </a:br>
            <a:r>
              <a:rPr lang="de-DE" sz="1500" dirty="0"/>
              <a:t>+ </a:t>
            </a:r>
            <a:br>
              <a:rPr lang="de-DE" sz="1500" dirty="0"/>
            </a:br>
            <a:r>
              <a:rPr lang="de-DE" sz="1500" dirty="0"/>
              <a:t>Notruf</a:t>
            </a:r>
          </a:p>
        </p:txBody>
      </p:sp>
      <p:sp>
        <p:nvSpPr>
          <p:cNvPr id="8" name="Ellipse 7">
            <a:extLst>
              <a:ext uri="{FF2B5EF4-FFF2-40B4-BE49-F238E27FC236}">
                <a16:creationId xmlns:a16="http://schemas.microsoft.com/office/drawing/2014/main" xmlns="" id="{2D0EB23E-09AE-4B14-B9BA-3D99E6653C1B}"/>
              </a:ext>
            </a:extLst>
          </p:cNvPr>
          <p:cNvSpPr/>
          <p:nvPr/>
        </p:nvSpPr>
        <p:spPr>
          <a:xfrm>
            <a:off x="2567384" y="3517360"/>
            <a:ext cx="2160240" cy="1224136"/>
          </a:xfrm>
          <a:prstGeom prst="ellipse">
            <a:avLst/>
          </a:prstGeom>
          <a:ln>
            <a:solidFill>
              <a:srgbClr val="00B05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de-DE" sz="1500" dirty="0"/>
              <a:t>Weitergehende</a:t>
            </a:r>
            <a:br>
              <a:rPr lang="de-DE" sz="1500" dirty="0"/>
            </a:br>
            <a:r>
              <a:rPr lang="de-DE" sz="1500" dirty="0"/>
              <a:t>Erste-Hilfe-Maßnahmen</a:t>
            </a:r>
          </a:p>
        </p:txBody>
      </p:sp>
      <p:sp>
        <p:nvSpPr>
          <p:cNvPr id="9" name="Ellipse 8">
            <a:extLst>
              <a:ext uri="{FF2B5EF4-FFF2-40B4-BE49-F238E27FC236}">
                <a16:creationId xmlns:a16="http://schemas.microsoft.com/office/drawing/2014/main" xmlns="" id="{4E0E378A-8564-43EE-BFB5-C256AD7DAFC1}"/>
              </a:ext>
            </a:extLst>
          </p:cNvPr>
          <p:cNvSpPr/>
          <p:nvPr/>
        </p:nvSpPr>
        <p:spPr>
          <a:xfrm>
            <a:off x="4502464" y="3513101"/>
            <a:ext cx="2160240" cy="1224136"/>
          </a:xfrm>
          <a:prstGeom prst="ellipse">
            <a:avLst/>
          </a:prstGeom>
          <a:ln>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de-DE" sz="1500" dirty="0"/>
              <a:t>Rettungs-</a:t>
            </a:r>
            <a:br>
              <a:rPr lang="de-DE" sz="1500" dirty="0"/>
            </a:br>
            <a:r>
              <a:rPr lang="de-DE" sz="1500" dirty="0"/>
              <a:t>dienst</a:t>
            </a:r>
          </a:p>
        </p:txBody>
      </p:sp>
      <p:sp>
        <p:nvSpPr>
          <p:cNvPr id="10" name="Ellipse 9">
            <a:extLst>
              <a:ext uri="{FF2B5EF4-FFF2-40B4-BE49-F238E27FC236}">
                <a16:creationId xmlns:a16="http://schemas.microsoft.com/office/drawing/2014/main" xmlns="" id="{9AACF6D2-E1FB-4A1E-9CF8-6B4C083849C6}"/>
              </a:ext>
            </a:extLst>
          </p:cNvPr>
          <p:cNvSpPr/>
          <p:nvPr/>
        </p:nvSpPr>
        <p:spPr>
          <a:xfrm>
            <a:off x="6349144" y="3508842"/>
            <a:ext cx="2160240" cy="1224136"/>
          </a:xfrm>
          <a:prstGeom prst="ellipse">
            <a:avLst/>
          </a:prstGeom>
          <a:ln>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de-DE" sz="1500" dirty="0"/>
              <a:t>Krankenhaus</a:t>
            </a:r>
          </a:p>
        </p:txBody>
      </p:sp>
      <p:sp>
        <p:nvSpPr>
          <p:cNvPr id="4" name="Textfeld 3">
            <a:extLst>
              <a:ext uri="{FF2B5EF4-FFF2-40B4-BE49-F238E27FC236}">
                <a16:creationId xmlns:a16="http://schemas.microsoft.com/office/drawing/2014/main" xmlns="" id="{A30A5C76-83CD-41FF-AAD7-A6D9F1E20D6C}"/>
              </a:ext>
            </a:extLst>
          </p:cNvPr>
          <p:cNvSpPr txBox="1"/>
          <p:nvPr/>
        </p:nvSpPr>
        <p:spPr>
          <a:xfrm>
            <a:off x="2284883" y="3169749"/>
            <a:ext cx="1192121" cy="400110"/>
          </a:xfrm>
          <a:prstGeom prst="rect">
            <a:avLst/>
          </a:prstGeom>
          <a:noFill/>
        </p:spPr>
        <p:txBody>
          <a:bodyPr wrap="none" rtlCol="0">
            <a:spAutoFit/>
          </a:bodyPr>
          <a:lstStyle/>
          <a:p>
            <a:r>
              <a:rPr lang="de-DE" sz="2000" dirty="0">
                <a:solidFill>
                  <a:schemeClr val="accent1"/>
                </a:solidFill>
              </a:rPr>
              <a:t>Ersthelfer</a:t>
            </a:r>
          </a:p>
        </p:txBody>
      </p:sp>
      <p:sp>
        <p:nvSpPr>
          <p:cNvPr id="11" name="Rechteck 10">
            <a:extLst>
              <a:ext uri="{FF2B5EF4-FFF2-40B4-BE49-F238E27FC236}">
                <a16:creationId xmlns:a16="http://schemas.microsoft.com/office/drawing/2014/main" xmlns="" id="{83B2F594-7C80-413E-83D5-EA476B9C4A90}"/>
              </a:ext>
            </a:extLst>
          </p:cNvPr>
          <p:cNvSpPr/>
          <p:nvPr/>
        </p:nvSpPr>
        <p:spPr>
          <a:xfrm>
            <a:off x="5543352" y="3164492"/>
            <a:ext cx="2279022" cy="369332"/>
          </a:xfrm>
          <a:prstGeom prst="rect">
            <a:avLst/>
          </a:prstGeom>
        </p:spPr>
        <p:txBody>
          <a:bodyPr wrap="none">
            <a:spAutoFit/>
          </a:bodyPr>
          <a:lstStyle/>
          <a:p>
            <a:r>
              <a:rPr lang="de-DE" altLang="de-DE" dirty="0">
                <a:ea typeface="Arial" charset="0"/>
                <a:cs typeface="Arial" charset="0"/>
              </a:rPr>
              <a:t>Rettungsdienst / Ärzte</a:t>
            </a:r>
          </a:p>
        </p:txBody>
      </p:sp>
      <p:sp>
        <p:nvSpPr>
          <p:cNvPr id="12" name="Textfeld 11">
            <a:extLst>
              <a:ext uri="{FF2B5EF4-FFF2-40B4-BE49-F238E27FC236}">
                <a16:creationId xmlns:a16="http://schemas.microsoft.com/office/drawing/2014/main" xmlns="" id="{41070EEE-F68C-4DE9-8DC0-FF2D0F569E01}"/>
              </a:ext>
            </a:extLst>
          </p:cNvPr>
          <p:cNvSpPr txBox="1"/>
          <p:nvPr/>
        </p:nvSpPr>
        <p:spPr>
          <a:xfrm>
            <a:off x="7436654" y="4839981"/>
            <a:ext cx="1072730" cy="215444"/>
          </a:xfrm>
          <a:prstGeom prst="rect">
            <a:avLst/>
          </a:prstGeom>
          <a:noFill/>
        </p:spPr>
        <p:txBody>
          <a:bodyPr wrap="none" rtlCol="0">
            <a:spAutoFit/>
          </a:bodyPr>
          <a:lstStyle/>
          <a:p>
            <a:r>
              <a:rPr lang="de-DE" sz="800" dirty="0">
                <a:solidFill>
                  <a:schemeClr val="bg1">
                    <a:lumMod val="65000"/>
                  </a:schemeClr>
                </a:solidFill>
              </a:rPr>
              <a:t>© eigene Darstellung</a:t>
            </a:r>
          </a:p>
        </p:txBody>
      </p:sp>
      <p:sp>
        <p:nvSpPr>
          <p:cNvPr id="13" name="Foliennummernplatzhalter 4"/>
          <p:cNvSpPr>
            <a:spLocks noGrp="1"/>
          </p:cNvSpPr>
          <p:nvPr>
            <p:ph type="sldNum" sz="quarter" idx="12"/>
          </p:nvPr>
        </p:nvSpPr>
        <p:spPr>
          <a:xfrm>
            <a:off x="8676000" y="6525344"/>
            <a:ext cx="468000" cy="252000"/>
          </a:xfrm>
        </p:spPr>
        <p:txBody>
          <a:bodyPr/>
          <a:lstStyle/>
          <a:p>
            <a:fld id="{9564BF1B-7A00-4FDB-9ACC-13A0BEC11AB6}" type="slidenum">
              <a:rPr lang="de-DE" smtClean="0"/>
              <a:pPr/>
              <a:t>3</a:t>
            </a:fld>
            <a:endParaRPr lang="de-DE" dirty="0"/>
          </a:p>
        </p:txBody>
      </p:sp>
    </p:spTree>
    <p:extLst>
      <p:ext uri="{BB962C8B-B14F-4D97-AF65-F5344CB8AC3E}">
        <p14:creationId xmlns:p14="http://schemas.microsoft.com/office/powerpoint/2010/main" xmlns="" val="6384220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altLang="de-DE" dirty="0">
                <a:ea typeface="Arial" charset="0"/>
                <a:cs typeface="Arial" charset="0"/>
              </a:rPr>
              <a:t>Dieses sollte man als Ersthelfer beachten </a:t>
            </a:r>
            <a:endParaRPr lang="de-DE" dirty="0"/>
          </a:p>
        </p:txBody>
      </p:sp>
      <p:sp>
        <p:nvSpPr>
          <p:cNvPr id="7" name="Inhaltsplatzhalter 6"/>
          <p:cNvSpPr>
            <a:spLocks noGrp="1"/>
          </p:cNvSpPr>
          <p:nvPr>
            <p:ph idx="1"/>
          </p:nvPr>
        </p:nvSpPr>
        <p:spPr/>
        <p:txBody>
          <a:bodyPr/>
          <a:lstStyle/>
          <a:p>
            <a:pPr marL="457200" indent="-457200">
              <a:buFont typeface="+mj-lt"/>
              <a:buAutoNum type="arabicPeriod"/>
            </a:pPr>
            <a:r>
              <a:rPr lang="de-DE" dirty="0"/>
              <a:t>Ruhe bewahren, Eigenschutz nicht vernachlässigen</a:t>
            </a:r>
          </a:p>
          <a:p>
            <a:pPr marL="457200" indent="-457200">
              <a:buFont typeface="+mj-lt"/>
              <a:buAutoNum type="arabicPeriod"/>
            </a:pPr>
            <a:r>
              <a:rPr lang="de-DE" dirty="0"/>
              <a:t>Überblick über die Situation (Verletzungen) verschaffen</a:t>
            </a:r>
          </a:p>
          <a:p>
            <a:pPr marL="457200" indent="-457200">
              <a:buFont typeface="+mj-lt"/>
              <a:buAutoNum type="arabicPeriod"/>
            </a:pPr>
            <a:r>
              <a:rPr lang="de-DE" dirty="0"/>
              <a:t>Notruf</a:t>
            </a:r>
          </a:p>
          <a:p>
            <a:pPr marL="457200" indent="-457200">
              <a:buFont typeface="+mj-lt"/>
              <a:buAutoNum type="arabicPeriod"/>
            </a:pPr>
            <a:r>
              <a:rPr lang="de-DE" dirty="0"/>
              <a:t>Den Notfallpatienten beruhigen</a:t>
            </a:r>
          </a:p>
          <a:p>
            <a:pPr marL="457200" indent="-457200">
              <a:buFont typeface="+mj-lt"/>
              <a:buAutoNum type="arabicPeriod"/>
            </a:pPr>
            <a:r>
              <a:rPr lang="de-DE" dirty="0"/>
              <a:t>Schaulustige zurückweisen oder um Mithilfe bitten</a:t>
            </a:r>
          </a:p>
          <a:p>
            <a:pPr marL="0" indent="0">
              <a:buNone/>
            </a:pPr>
            <a:endParaRPr lang="de-DE" dirty="0"/>
          </a:p>
          <a:p>
            <a:pPr marL="0" indent="0">
              <a:buNone/>
            </a:pPr>
            <a:r>
              <a:rPr lang="de-DE" dirty="0"/>
              <a:t>Vergessen Sie nie, den Notruf zu wählen. Im schlimmsten Fall zählt jede Sekunde. Bis der Notruf kommt, muss aktiv Erste Hilfe geleistet werden. </a:t>
            </a:r>
          </a:p>
          <a:p>
            <a:pPr marL="457200" indent="-457200">
              <a:buFont typeface="+mj-lt"/>
              <a:buAutoNum type="arabicPeriod"/>
            </a:pPr>
            <a:endParaRPr lang="de-DE" dirty="0"/>
          </a:p>
        </p:txBody>
      </p:sp>
      <p:sp>
        <p:nvSpPr>
          <p:cNvPr id="6" name="Fußzeilenplatzhalter 3">
            <a:extLst>
              <a:ext uri="{FF2B5EF4-FFF2-40B4-BE49-F238E27FC236}">
                <a16:creationId xmlns:a16="http://schemas.microsoft.com/office/drawing/2014/main" xmlns="" id="{6DA791A3-BB07-430F-9954-218BF7C4CBA1}"/>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8" name="Foliennummernplatzhalter 4"/>
          <p:cNvSpPr>
            <a:spLocks noGrp="1"/>
          </p:cNvSpPr>
          <p:nvPr>
            <p:ph type="sldNum" sz="quarter" idx="12"/>
          </p:nvPr>
        </p:nvSpPr>
        <p:spPr>
          <a:xfrm>
            <a:off x="8676000" y="6525344"/>
            <a:ext cx="468000" cy="252000"/>
          </a:xfrm>
        </p:spPr>
        <p:txBody>
          <a:bodyPr/>
          <a:lstStyle/>
          <a:p>
            <a:fld id="{9564BF1B-7A00-4FDB-9ACC-13A0BEC11AB6}" type="slidenum">
              <a:rPr lang="de-DE" smtClean="0"/>
              <a:pPr/>
              <a:t>4</a:t>
            </a:fld>
            <a:endParaRPr lang="de-DE" dirty="0"/>
          </a:p>
        </p:txBody>
      </p:sp>
    </p:spTree>
    <p:extLst>
      <p:ext uri="{BB962C8B-B14F-4D97-AF65-F5344CB8AC3E}">
        <p14:creationId xmlns:p14="http://schemas.microsoft.com/office/powerpoint/2010/main" xmlns="" val="9503908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049928" y="1052736"/>
            <a:ext cx="4972144" cy="5378247"/>
          </a:xfrm>
          <a:prstGeom prst="rect">
            <a:avLst/>
          </a:prstGeom>
        </p:spPr>
      </p:pic>
      <p:sp>
        <p:nvSpPr>
          <p:cNvPr id="5" name="Titel 4"/>
          <p:cNvSpPr>
            <a:spLocks noGrp="1"/>
          </p:cNvSpPr>
          <p:nvPr>
            <p:ph type="title"/>
          </p:nvPr>
        </p:nvSpPr>
        <p:spPr/>
        <p:txBody>
          <a:bodyPr/>
          <a:lstStyle/>
          <a:p>
            <a:r>
              <a:rPr lang="de-DE" altLang="de-DE">
                <a:ea typeface="Arial" charset="0"/>
                <a:cs typeface="Arial" charset="0"/>
              </a:rPr>
              <a:t>Richtige </a:t>
            </a:r>
            <a:r>
              <a:rPr lang="de-DE" altLang="de-DE" dirty="0">
                <a:ea typeface="Arial" charset="0"/>
                <a:cs typeface="Arial" charset="0"/>
              </a:rPr>
              <a:t>Vorgehensweise bei allen Notfällen</a:t>
            </a:r>
          </a:p>
        </p:txBody>
      </p:sp>
      <p:sp>
        <p:nvSpPr>
          <p:cNvPr id="6" name="Fußzeilenplatzhalter 3">
            <a:extLst>
              <a:ext uri="{FF2B5EF4-FFF2-40B4-BE49-F238E27FC236}">
                <a16:creationId xmlns:a16="http://schemas.microsoft.com/office/drawing/2014/main" xmlns="" id="{F30D1A14-F636-4935-BC1C-FBD6CAB1450E}"/>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7" name="Foliennummernplatzhalter 4"/>
          <p:cNvSpPr>
            <a:spLocks noGrp="1"/>
          </p:cNvSpPr>
          <p:nvPr>
            <p:ph type="sldNum" sz="quarter" idx="12"/>
          </p:nvPr>
        </p:nvSpPr>
        <p:spPr>
          <a:xfrm>
            <a:off x="8676000" y="6525344"/>
            <a:ext cx="468000" cy="252000"/>
          </a:xfrm>
        </p:spPr>
        <p:txBody>
          <a:bodyPr/>
          <a:lstStyle/>
          <a:p>
            <a:fld id="{9564BF1B-7A00-4FDB-9ACC-13A0BEC11AB6}" type="slidenum">
              <a:rPr lang="de-DE" smtClean="0"/>
              <a:pPr/>
              <a:t>5</a:t>
            </a:fld>
            <a:endParaRPr lang="de-DE" dirty="0"/>
          </a:p>
        </p:txBody>
      </p:sp>
    </p:spTree>
    <p:extLst>
      <p:ext uri="{BB962C8B-B14F-4D97-AF65-F5344CB8AC3E}">
        <p14:creationId xmlns:p14="http://schemas.microsoft.com/office/powerpoint/2010/main" xmlns="" val="13864186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xmlns="" id="{C20E78F8-FB2F-44EB-91B8-1C852AFB5095}"/>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36613" t="2769"/>
          <a:stretch/>
        </p:blipFill>
        <p:spPr>
          <a:xfrm>
            <a:off x="3006254" y="1546892"/>
            <a:ext cx="3942010" cy="4133548"/>
          </a:xfrm>
          <a:prstGeom prst="rect">
            <a:avLst/>
          </a:prstGeom>
        </p:spPr>
      </p:pic>
      <p:sp>
        <p:nvSpPr>
          <p:cNvPr id="5" name="Titel 4"/>
          <p:cNvSpPr>
            <a:spLocks noGrp="1"/>
          </p:cNvSpPr>
          <p:nvPr>
            <p:ph type="title"/>
          </p:nvPr>
        </p:nvSpPr>
        <p:spPr/>
        <p:txBody>
          <a:bodyPr/>
          <a:lstStyle/>
          <a:p>
            <a:r>
              <a:rPr lang="de-DE" altLang="de-DE" dirty="0">
                <a:ea typeface="Arial" charset="0"/>
                <a:cs typeface="Arial" charset="0"/>
              </a:rPr>
              <a:t>Richtige Hilfsmaßnahmen bei allen Notfällen</a:t>
            </a:r>
          </a:p>
        </p:txBody>
      </p:sp>
      <p:sp>
        <p:nvSpPr>
          <p:cNvPr id="7" name="Fußzeilenplatzhalter 3">
            <a:extLst>
              <a:ext uri="{FF2B5EF4-FFF2-40B4-BE49-F238E27FC236}">
                <a16:creationId xmlns:a16="http://schemas.microsoft.com/office/drawing/2014/main" xmlns="" id="{8B97EDAC-3D4D-46B7-B2DE-732B9D0DA8A7}"/>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4" name="Textfeld 3">
            <a:extLst>
              <a:ext uri="{FF2B5EF4-FFF2-40B4-BE49-F238E27FC236}">
                <a16:creationId xmlns:a16="http://schemas.microsoft.com/office/drawing/2014/main" xmlns="" id="{C3FB60D5-8781-46BB-A654-9B73AF279F56}"/>
              </a:ext>
            </a:extLst>
          </p:cNvPr>
          <p:cNvSpPr txBox="1"/>
          <p:nvPr/>
        </p:nvSpPr>
        <p:spPr>
          <a:xfrm>
            <a:off x="673200" y="2083889"/>
            <a:ext cx="4613623" cy="3416320"/>
          </a:xfrm>
          <a:prstGeom prst="rect">
            <a:avLst/>
          </a:prstGeom>
          <a:noFill/>
        </p:spPr>
        <p:txBody>
          <a:bodyPr wrap="square" rtlCol="0">
            <a:spAutoFit/>
          </a:bodyPr>
          <a:lstStyle/>
          <a:p>
            <a:r>
              <a:rPr lang="de-DE" sz="2400" b="1" dirty="0">
                <a:solidFill>
                  <a:srgbClr val="FF0000"/>
                </a:solidFill>
              </a:rPr>
              <a:t>H</a:t>
            </a:r>
            <a:r>
              <a:rPr lang="de-DE" sz="2000" dirty="0">
                <a:solidFill>
                  <a:schemeClr val="accent1"/>
                </a:solidFill>
              </a:rPr>
              <a:t>ilfe rufen / Notruf</a:t>
            </a:r>
            <a:br>
              <a:rPr lang="de-DE" sz="2000" dirty="0">
                <a:solidFill>
                  <a:schemeClr val="accent1"/>
                </a:solidFill>
              </a:rPr>
            </a:br>
            <a:r>
              <a:rPr lang="de-DE" sz="2000" dirty="0">
                <a:solidFill>
                  <a:schemeClr val="accent1"/>
                </a:solidFill>
              </a:rPr>
              <a:t/>
            </a:r>
            <a:br>
              <a:rPr lang="de-DE" sz="2000" dirty="0">
                <a:solidFill>
                  <a:schemeClr val="accent1"/>
                </a:solidFill>
              </a:rPr>
            </a:br>
            <a:r>
              <a:rPr lang="de-DE" sz="2400" b="1" dirty="0">
                <a:solidFill>
                  <a:srgbClr val="FF0000"/>
                </a:solidFill>
              </a:rPr>
              <a:t>E</a:t>
            </a:r>
            <a:r>
              <a:rPr lang="de-DE" sz="2000" dirty="0">
                <a:solidFill>
                  <a:schemeClr val="accent1"/>
                </a:solidFill>
              </a:rPr>
              <a:t>rmutigen / Trösten</a:t>
            </a:r>
            <a:br>
              <a:rPr lang="de-DE" sz="2000" dirty="0">
                <a:solidFill>
                  <a:schemeClr val="accent1"/>
                </a:solidFill>
              </a:rPr>
            </a:br>
            <a:r>
              <a:rPr lang="de-DE" sz="2000" dirty="0">
                <a:solidFill>
                  <a:schemeClr val="accent1"/>
                </a:solidFill>
              </a:rPr>
              <a:t/>
            </a:r>
            <a:br>
              <a:rPr lang="de-DE" sz="2000" dirty="0">
                <a:solidFill>
                  <a:schemeClr val="accent1"/>
                </a:solidFill>
              </a:rPr>
            </a:br>
            <a:r>
              <a:rPr lang="de-DE" sz="2400" b="1" dirty="0">
                <a:solidFill>
                  <a:srgbClr val="FF0000"/>
                </a:solidFill>
              </a:rPr>
              <a:t>L</a:t>
            </a:r>
            <a:r>
              <a:rPr lang="de-DE" sz="2000" dirty="0"/>
              <a:t>ebenswichtige</a:t>
            </a:r>
            <a:r>
              <a:rPr lang="de-DE" sz="2000" dirty="0">
                <a:solidFill>
                  <a:schemeClr val="accent1"/>
                </a:solidFill>
              </a:rPr>
              <a:t> </a:t>
            </a:r>
            <a:br>
              <a:rPr lang="de-DE" sz="2000" dirty="0">
                <a:solidFill>
                  <a:schemeClr val="accent1"/>
                </a:solidFill>
              </a:rPr>
            </a:br>
            <a:r>
              <a:rPr lang="de-DE" sz="2000" dirty="0">
                <a:solidFill>
                  <a:schemeClr val="accent1"/>
                </a:solidFill>
              </a:rPr>
              <a:t>Funktionen </a:t>
            </a:r>
            <a:br>
              <a:rPr lang="de-DE" sz="2000" dirty="0">
                <a:solidFill>
                  <a:schemeClr val="accent1"/>
                </a:solidFill>
              </a:rPr>
            </a:br>
            <a:r>
              <a:rPr lang="de-DE" sz="2000" dirty="0">
                <a:solidFill>
                  <a:schemeClr val="accent1"/>
                </a:solidFill>
              </a:rPr>
              <a:t>kontorollieren</a:t>
            </a:r>
            <a:br>
              <a:rPr lang="de-DE" sz="2000" dirty="0">
                <a:solidFill>
                  <a:schemeClr val="accent1"/>
                </a:solidFill>
              </a:rPr>
            </a:br>
            <a:endParaRPr lang="de-DE" sz="2000" dirty="0">
              <a:solidFill>
                <a:schemeClr val="accent1"/>
              </a:solidFill>
            </a:endParaRPr>
          </a:p>
          <a:p>
            <a:r>
              <a:rPr lang="de-DE" sz="2400" b="1" dirty="0">
                <a:solidFill>
                  <a:srgbClr val="FF0000"/>
                </a:solidFill>
              </a:rPr>
              <a:t>D</a:t>
            </a:r>
            <a:r>
              <a:rPr lang="de-DE" sz="2000" dirty="0">
                <a:solidFill>
                  <a:schemeClr val="accent1"/>
                </a:solidFill>
              </a:rPr>
              <a:t>ecke unterlegen</a:t>
            </a:r>
            <a:br>
              <a:rPr lang="de-DE" sz="2000" dirty="0">
                <a:solidFill>
                  <a:schemeClr val="accent1"/>
                </a:solidFill>
              </a:rPr>
            </a:br>
            <a:r>
              <a:rPr lang="de-DE" sz="2000" dirty="0">
                <a:solidFill>
                  <a:schemeClr val="accent1"/>
                </a:solidFill>
              </a:rPr>
              <a:t>/ zudecken!</a:t>
            </a:r>
          </a:p>
        </p:txBody>
      </p:sp>
      <p:sp>
        <p:nvSpPr>
          <p:cNvPr id="8" name="Rechteck 7">
            <a:extLst>
              <a:ext uri="{FF2B5EF4-FFF2-40B4-BE49-F238E27FC236}">
                <a16:creationId xmlns:a16="http://schemas.microsoft.com/office/drawing/2014/main" xmlns="" id="{4DDCB1F5-C05E-4670-8AA8-BA9FB5CE78AA}"/>
              </a:ext>
            </a:extLst>
          </p:cNvPr>
          <p:cNvSpPr/>
          <p:nvPr/>
        </p:nvSpPr>
        <p:spPr>
          <a:xfrm>
            <a:off x="5220072" y="5680440"/>
            <a:ext cx="1140056" cy="215444"/>
          </a:xfrm>
          <a:prstGeom prst="rect">
            <a:avLst/>
          </a:prstGeom>
        </p:spPr>
        <p:txBody>
          <a:bodyPr wrap="none">
            <a:spAutoFit/>
          </a:bodyPr>
          <a:lstStyle/>
          <a:p>
            <a:r>
              <a:rPr lang="de-DE" sz="800" dirty="0">
                <a:solidFill>
                  <a:schemeClr val="bg1">
                    <a:lumMod val="65000"/>
                  </a:schemeClr>
                </a:solidFill>
                <a:latin typeface="+mj-lt"/>
              </a:rPr>
              <a:t>© Fotolia - 263814464 </a:t>
            </a:r>
          </a:p>
        </p:txBody>
      </p:sp>
      <p:sp>
        <p:nvSpPr>
          <p:cNvPr id="9" name="Foliennummernplatzhalter 4"/>
          <p:cNvSpPr>
            <a:spLocks noGrp="1"/>
          </p:cNvSpPr>
          <p:nvPr>
            <p:ph type="sldNum" sz="quarter" idx="12"/>
          </p:nvPr>
        </p:nvSpPr>
        <p:spPr>
          <a:xfrm>
            <a:off x="8676000" y="6525344"/>
            <a:ext cx="468000" cy="252000"/>
          </a:xfrm>
        </p:spPr>
        <p:txBody>
          <a:bodyPr/>
          <a:lstStyle/>
          <a:p>
            <a:fld id="{9564BF1B-7A00-4FDB-9ACC-13A0BEC11AB6}" type="slidenum">
              <a:rPr lang="de-DE" smtClean="0"/>
              <a:pPr/>
              <a:t>6</a:t>
            </a:fld>
            <a:endParaRPr lang="de-DE" dirty="0"/>
          </a:p>
        </p:txBody>
      </p:sp>
    </p:spTree>
    <p:extLst>
      <p:ext uri="{BB962C8B-B14F-4D97-AF65-F5344CB8AC3E}">
        <p14:creationId xmlns:p14="http://schemas.microsoft.com/office/powerpoint/2010/main" xmlns="" val="8260476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285750" indent="-285750">
              <a:buFont typeface="Arial" charset="0"/>
              <a:buChar char="•"/>
            </a:pPr>
            <a:r>
              <a:rPr lang="de-DE" sz="1800" dirty="0">
                <a:ea typeface="Arial" charset="0"/>
                <a:cs typeface="Arial" charset="0"/>
              </a:rPr>
              <a:t>Wo ist der Standort?</a:t>
            </a:r>
          </a:p>
          <a:p>
            <a:pPr marL="285750" indent="-285750">
              <a:buFont typeface="Arial" charset="0"/>
              <a:buChar char="•"/>
            </a:pPr>
            <a:r>
              <a:rPr lang="de-DE" sz="1800" dirty="0">
                <a:ea typeface="Arial" charset="0"/>
                <a:cs typeface="Arial" charset="0"/>
              </a:rPr>
              <a:t>Was ist geschehen?</a:t>
            </a:r>
          </a:p>
          <a:p>
            <a:pPr marL="285750" indent="-285750">
              <a:buFont typeface="Arial" charset="0"/>
              <a:buChar char="•"/>
            </a:pPr>
            <a:r>
              <a:rPr lang="de-DE" sz="1800" dirty="0">
                <a:ea typeface="Arial" charset="0"/>
                <a:cs typeface="Arial" charset="0"/>
              </a:rPr>
              <a:t>Wie viele Betroffene?</a:t>
            </a:r>
          </a:p>
          <a:p>
            <a:pPr marL="285750" indent="-285750">
              <a:buFont typeface="Arial" charset="0"/>
              <a:buChar char="•"/>
            </a:pPr>
            <a:r>
              <a:rPr lang="de-DE" sz="1800" dirty="0">
                <a:ea typeface="Arial" charset="0"/>
                <a:cs typeface="Arial" charset="0"/>
              </a:rPr>
              <a:t>Welche Art der Verletzung?</a:t>
            </a:r>
          </a:p>
          <a:p>
            <a:pPr marL="285750" indent="-285750">
              <a:buFont typeface="Arial" charset="0"/>
              <a:buChar char="•"/>
            </a:pPr>
            <a:r>
              <a:rPr lang="de-DE" sz="1800" dirty="0">
                <a:ea typeface="Arial" charset="0"/>
                <a:cs typeface="Arial" charset="0"/>
              </a:rPr>
              <a:t>Außerdem: warten auf Rückfragen.</a:t>
            </a:r>
          </a:p>
          <a:p>
            <a:endParaRPr lang="de-DE" sz="1800" dirty="0">
              <a:ea typeface="Arial" charset="0"/>
              <a:cs typeface="Arial" charset="0"/>
            </a:endParaRPr>
          </a:p>
          <a:p>
            <a:pPr marL="0" indent="0">
              <a:buNone/>
            </a:pPr>
            <a:r>
              <a:rPr lang="de-DE" sz="1800" dirty="0">
                <a:ea typeface="Arial" charset="0"/>
                <a:cs typeface="Arial" charset="0"/>
              </a:rPr>
              <a:t>Legen Sie beim Notruf erst auf, bis das Gegenüber sagt: </a:t>
            </a:r>
          </a:p>
          <a:p>
            <a:pPr marL="0" indent="0">
              <a:buNone/>
            </a:pPr>
            <a:r>
              <a:rPr lang="de-DE" sz="1800" dirty="0">
                <a:solidFill>
                  <a:srgbClr val="FF0000"/>
                </a:solidFill>
                <a:ea typeface="Arial" charset="0"/>
                <a:cs typeface="Arial" charset="0"/>
              </a:rPr>
              <a:t>„Sie können jetzt auflegen.“ </a:t>
            </a:r>
          </a:p>
        </p:txBody>
      </p:sp>
      <p:sp>
        <p:nvSpPr>
          <p:cNvPr id="5" name="Titel 4"/>
          <p:cNvSpPr>
            <a:spLocks noGrp="1"/>
          </p:cNvSpPr>
          <p:nvPr>
            <p:ph type="title"/>
          </p:nvPr>
        </p:nvSpPr>
        <p:spPr/>
        <p:txBody>
          <a:bodyPr/>
          <a:lstStyle/>
          <a:p>
            <a:r>
              <a:rPr lang="de-DE" dirty="0"/>
              <a:t>Welche Informationen muss ein Notruf enthalten?</a:t>
            </a:r>
          </a:p>
        </p:txBody>
      </p:sp>
      <p:sp>
        <p:nvSpPr>
          <p:cNvPr id="8" name="object 5"/>
          <p:cNvSpPr/>
          <p:nvPr/>
        </p:nvSpPr>
        <p:spPr>
          <a:xfrm>
            <a:off x="6660232" y="1196752"/>
            <a:ext cx="2376297" cy="5242560"/>
          </a:xfrm>
          <a:prstGeom prst="rect">
            <a:avLst/>
          </a:prstGeom>
          <a:blipFill>
            <a:blip r:embed="rId2" cstate="print"/>
            <a:stretch>
              <a:fillRect/>
            </a:stretch>
          </a:blipFill>
        </p:spPr>
        <p:txBody>
          <a:bodyPr wrap="square" lIns="0" tIns="0" rIns="0" bIns="0" rtlCol="0"/>
          <a:lstStyle/>
          <a:p>
            <a:endParaRPr/>
          </a:p>
        </p:txBody>
      </p:sp>
      <p:sp>
        <p:nvSpPr>
          <p:cNvPr id="7" name="Fußzeilenplatzhalter 3">
            <a:extLst>
              <a:ext uri="{FF2B5EF4-FFF2-40B4-BE49-F238E27FC236}">
                <a16:creationId xmlns:a16="http://schemas.microsoft.com/office/drawing/2014/main" xmlns="" id="{DBA21C88-9EA6-4A30-A81A-8A29EC1C1A85}"/>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6" name="Foliennummernplatzhalter 4"/>
          <p:cNvSpPr>
            <a:spLocks noGrp="1"/>
          </p:cNvSpPr>
          <p:nvPr>
            <p:ph type="sldNum" sz="quarter" idx="12"/>
          </p:nvPr>
        </p:nvSpPr>
        <p:spPr>
          <a:xfrm>
            <a:off x="8676000" y="6525344"/>
            <a:ext cx="468000" cy="252000"/>
          </a:xfrm>
        </p:spPr>
        <p:txBody>
          <a:bodyPr/>
          <a:lstStyle/>
          <a:p>
            <a:fld id="{9564BF1B-7A00-4FDB-9ACC-13A0BEC11AB6}" type="slidenum">
              <a:rPr lang="de-DE" smtClean="0"/>
              <a:pPr/>
              <a:t>7</a:t>
            </a:fld>
            <a:endParaRPr lang="de-DE" dirty="0"/>
          </a:p>
        </p:txBody>
      </p:sp>
    </p:spTree>
    <p:extLst>
      <p:ext uri="{BB962C8B-B14F-4D97-AF65-F5344CB8AC3E}">
        <p14:creationId xmlns:p14="http://schemas.microsoft.com/office/powerpoint/2010/main" xmlns="" val="16755181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68000" y="1628775"/>
            <a:ext cx="8496488" cy="4508500"/>
          </a:xfrm>
        </p:spPr>
        <p:txBody>
          <a:bodyPr/>
          <a:lstStyle/>
          <a:p>
            <a:pPr>
              <a:buFont typeface="Arial" charset="0"/>
              <a:buChar char="•"/>
            </a:pPr>
            <a:r>
              <a:rPr lang="de-DE" altLang="de-DE" sz="1800" dirty="0">
                <a:ea typeface="Arial" charset="0"/>
                <a:cs typeface="Arial" charset="0"/>
              </a:rPr>
              <a:t>Wenn nur ein Helfer vor Ort ist, ist es schwer zu entscheiden, wann man den Notruf wählen sollte und wann man sich um den Betroffenen kümmern muss. Deshalb hier           2 Hinweise: </a:t>
            </a:r>
          </a:p>
          <a:p>
            <a:pPr>
              <a:buFont typeface="Arial" charset="0"/>
              <a:buChar char="•"/>
            </a:pPr>
            <a:r>
              <a:rPr lang="de-DE" altLang="de-DE" sz="1800" b="1" dirty="0">
                <a:ea typeface="Arial" charset="0"/>
                <a:cs typeface="Arial" charset="0"/>
              </a:rPr>
              <a:t>Bewusstlosigkeit und stabile Atmung beim Betroffenen: </a:t>
            </a:r>
            <a:r>
              <a:rPr lang="de-DE" altLang="de-DE" sz="1800" dirty="0">
                <a:ea typeface="Arial" charset="0"/>
                <a:cs typeface="Arial" charset="0"/>
              </a:rPr>
              <a:t>legen Sie den Verletzten zuerst in die stabile Seitenlage, verständigen Sie dann den Rettungsdienst. </a:t>
            </a:r>
          </a:p>
          <a:p>
            <a:pPr>
              <a:buFont typeface="Arial" charset="0"/>
              <a:buChar char="•"/>
            </a:pPr>
            <a:r>
              <a:rPr lang="de-DE" altLang="de-DE" sz="1800" b="1" dirty="0">
                <a:ea typeface="Arial" charset="0"/>
                <a:cs typeface="Arial" charset="0"/>
              </a:rPr>
              <a:t>Bewusstlosigkeit und kein wahrzunehmender Atem beim Betroffenen: </a:t>
            </a:r>
            <a:r>
              <a:rPr lang="de-DE" altLang="de-DE" sz="1800" dirty="0">
                <a:ea typeface="Arial" charset="0"/>
                <a:cs typeface="Arial" charset="0"/>
              </a:rPr>
              <a:t>Alarmieren Sie sofort den Notruf und wenden Sie anschließend die Herz-Lungen-Wiederbelebung an.</a:t>
            </a:r>
          </a:p>
        </p:txBody>
      </p:sp>
      <p:sp>
        <p:nvSpPr>
          <p:cNvPr id="5" name="Titel 4"/>
          <p:cNvSpPr>
            <a:spLocks noGrp="1"/>
          </p:cNvSpPr>
          <p:nvPr>
            <p:ph type="title"/>
          </p:nvPr>
        </p:nvSpPr>
        <p:spPr/>
        <p:txBody>
          <a:bodyPr/>
          <a:lstStyle/>
          <a:p>
            <a:r>
              <a:rPr lang="de-DE" altLang="de-DE" dirty="0">
                <a:ea typeface="Arial" charset="0"/>
                <a:cs typeface="Arial" charset="0"/>
              </a:rPr>
              <a:t>Wann rufe ich den Notruf?</a:t>
            </a:r>
          </a:p>
        </p:txBody>
      </p:sp>
      <p:pic>
        <p:nvPicPr>
          <p:cNvPr id="8" name="Grafik 7">
            <a:extLst>
              <a:ext uri="{FF2B5EF4-FFF2-40B4-BE49-F238E27FC236}">
                <a16:creationId xmlns:a16="http://schemas.microsoft.com/office/drawing/2014/main" xmlns="" id="{DD4AB102-D35E-4052-8DC9-8250B44B9AD8}"/>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399970" y="3789040"/>
            <a:ext cx="2271996" cy="2271996"/>
          </a:xfrm>
          <a:prstGeom prst="rect">
            <a:avLst/>
          </a:prstGeom>
        </p:spPr>
      </p:pic>
      <p:sp>
        <p:nvSpPr>
          <p:cNvPr id="7" name="Fußzeilenplatzhalter 3">
            <a:extLst>
              <a:ext uri="{FF2B5EF4-FFF2-40B4-BE49-F238E27FC236}">
                <a16:creationId xmlns:a16="http://schemas.microsoft.com/office/drawing/2014/main" xmlns="" id="{8E013FD9-6D11-42F2-A825-1123C6501BE0}"/>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3" name="Rechteck 2">
            <a:extLst>
              <a:ext uri="{FF2B5EF4-FFF2-40B4-BE49-F238E27FC236}">
                <a16:creationId xmlns:a16="http://schemas.microsoft.com/office/drawing/2014/main" xmlns="" id="{840E40EA-EB5A-475C-BCF8-EDAC31490B25}"/>
              </a:ext>
            </a:extLst>
          </p:cNvPr>
          <p:cNvSpPr/>
          <p:nvPr/>
        </p:nvSpPr>
        <p:spPr>
          <a:xfrm>
            <a:off x="4572000" y="5589240"/>
            <a:ext cx="1117614" cy="215444"/>
          </a:xfrm>
          <a:prstGeom prst="rect">
            <a:avLst/>
          </a:prstGeom>
        </p:spPr>
        <p:txBody>
          <a:bodyPr wrap="none">
            <a:spAutoFit/>
          </a:bodyPr>
          <a:lstStyle/>
          <a:p>
            <a:r>
              <a:rPr lang="de-DE" sz="800" dirty="0">
                <a:solidFill>
                  <a:schemeClr val="bg1">
                    <a:lumMod val="65000"/>
                  </a:schemeClr>
                </a:solidFill>
                <a:latin typeface="+mj-lt"/>
              </a:rPr>
              <a:t>© Fotolia - 142322638</a:t>
            </a:r>
          </a:p>
        </p:txBody>
      </p:sp>
      <p:sp>
        <p:nvSpPr>
          <p:cNvPr id="9" name="Foliennummernplatzhalter 4"/>
          <p:cNvSpPr>
            <a:spLocks noGrp="1"/>
          </p:cNvSpPr>
          <p:nvPr>
            <p:ph type="sldNum" sz="quarter" idx="12"/>
          </p:nvPr>
        </p:nvSpPr>
        <p:spPr>
          <a:xfrm>
            <a:off x="8676000" y="6525344"/>
            <a:ext cx="468000" cy="252000"/>
          </a:xfrm>
        </p:spPr>
        <p:txBody>
          <a:bodyPr/>
          <a:lstStyle/>
          <a:p>
            <a:fld id="{9564BF1B-7A00-4FDB-9ACC-13A0BEC11AB6}" type="slidenum">
              <a:rPr lang="de-DE" smtClean="0"/>
              <a:pPr/>
              <a:t>8</a:t>
            </a:fld>
            <a:endParaRPr lang="de-DE" dirty="0"/>
          </a:p>
        </p:txBody>
      </p:sp>
    </p:spTree>
    <p:extLst>
      <p:ext uri="{BB962C8B-B14F-4D97-AF65-F5344CB8AC3E}">
        <p14:creationId xmlns:p14="http://schemas.microsoft.com/office/powerpoint/2010/main" xmlns="" val="5531603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descr="Ein Bild, das Person enthält.&#10;&#10;Mit sehr hoher Zuverlässigkeit generierte Beschreibung">
            <a:extLst>
              <a:ext uri="{FF2B5EF4-FFF2-40B4-BE49-F238E27FC236}">
                <a16:creationId xmlns:a16="http://schemas.microsoft.com/office/drawing/2014/main" xmlns="" id="{59A8834A-4168-401B-9CE3-26DA2521475D}"/>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341914" y="2157375"/>
            <a:ext cx="4802086" cy="3207793"/>
          </a:xfrm>
          <a:prstGeom prst="rect">
            <a:avLst/>
          </a:prstGeom>
          <a:effectLst>
            <a:softEdge rad="112522"/>
          </a:effectLst>
        </p:spPr>
      </p:pic>
      <p:sp>
        <p:nvSpPr>
          <p:cNvPr id="2" name="Inhaltsplatzhalter 1"/>
          <p:cNvSpPr>
            <a:spLocks noGrp="1"/>
          </p:cNvSpPr>
          <p:nvPr>
            <p:ph idx="1"/>
          </p:nvPr>
        </p:nvSpPr>
        <p:spPr>
          <a:xfrm>
            <a:off x="8409" y="1700808"/>
            <a:ext cx="5688175" cy="4508500"/>
          </a:xfrm>
        </p:spPr>
        <p:txBody>
          <a:bodyPr/>
          <a:lstStyle/>
          <a:p>
            <a:pPr marL="0" indent="0">
              <a:buNone/>
            </a:pPr>
            <a:r>
              <a:rPr lang="de-DE" sz="1800" dirty="0">
                <a:ea typeface="Arial" charset="0"/>
                <a:cs typeface="Arial" charset="0"/>
              </a:rPr>
              <a:t>Herausholen aus der Gefahrenzone bei Lebensgefahr                   mithilfe des Rettungsgriffs: </a:t>
            </a:r>
          </a:p>
          <a:p>
            <a:pPr marL="0" indent="0">
              <a:buNone/>
            </a:pPr>
            <a:endParaRPr lang="de-DE" sz="1800" dirty="0">
              <a:ea typeface="Arial" charset="0"/>
              <a:cs typeface="Arial" charset="0"/>
            </a:endParaRPr>
          </a:p>
          <a:p>
            <a:pPr marL="285750" indent="-285750">
              <a:buFont typeface="Arial" charset="0"/>
              <a:buChar char="•"/>
            </a:pPr>
            <a:r>
              <a:rPr lang="de-DE" altLang="de-DE" sz="1800" dirty="0">
                <a:ea typeface="Arial" charset="0"/>
                <a:cs typeface="Arial" charset="0"/>
              </a:rPr>
              <a:t>Den Oberkörper aufrichten.</a:t>
            </a:r>
          </a:p>
          <a:p>
            <a:pPr marL="285750" indent="-285750">
              <a:buFont typeface="Arial" charset="0"/>
              <a:buChar char="•"/>
            </a:pPr>
            <a:r>
              <a:rPr lang="de-DE" altLang="de-DE" sz="1800" dirty="0">
                <a:ea typeface="Arial" charset="0"/>
                <a:cs typeface="Arial" charset="0"/>
              </a:rPr>
              <a:t>Unter beiden Armen durchgreifen und einen Arm des Verletzten fassen.</a:t>
            </a:r>
          </a:p>
          <a:p>
            <a:pPr marL="285750" indent="-285750">
              <a:buFont typeface="Arial" charset="0"/>
              <a:buChar char="•"/>
            </a:pPr>
            <a:r>
              <a:rPr lang="de-DE" altLang="de-DE" sz="1800" dirty="0">
                <a:ea typeface="Arial" charset="0"/>
                <a:cs typeface="Arial" charset="0"/>
              </a:rPr>
              <a:t>Richten Sie Ihre Daumen nach vorn aus.</a:t>
            </a:r>
          </a:p>
          <a:p>
            <a:pPr marL="285750" indent="-285750">
              <a:buFont typeface="Arial" charset="0"/>
              <a:buChar char="•"/>
            </a:pPr>
            <a:r>
              <a:rPr lang="de-DE" altLang="de-DE" sz="1800" dirty="0">
                <a:ea typeface="Arial" charset="0"/>
                <a:cs typeface="Arial" charset="0"/>
              </a:rPr>
              <a:t>Sich mit dem Betroffenen aufrichten und ihn wegziehen.</a:t>
            </a:r>
          </a:p>
          <a:p>
            <a:pPr marL="285750" indent="-285750">
              <a:buFont typeface="Arial" charset="0"/>
              <a:buChar char="•"/>
            </a:pPr>
            <a:r>
              <a:rPr lang="de-DE" altLang="de-DE" sz="1800" dirty="0">
                <a:ea typeface="Arial" charset="0"/>
                <a:cs typeface="Arial" charset="0"/>
              </a:rPr>
              <a:t>Achten Sie beim Ablegen des Patienten auf den Kopf. </a:t>
            </a:r>
          </a:p>
        </p:txBody>
      </p:sp>
      <p:sp>
        <p:nvSpPr>
          <p:cNvPr id="5" name="Titel 4"/>
          <p:cNvSpPr>
            <a:spLocks noGrp="1"/>
          </p:cNvSpPr>
          <p:nvPr>
            <p:ph type="title"/>
          </p:nvPr>
        </p:nvSpPr>
        <p:spPr/>
        <p:txBody>
          <a:bodyPr/>
          <a:lstStyle/>
          <a:p>
            <a:r>
              <a:rPr lang="de-DE" altLang="de-DE" dirty="0">
                <a:ea typeface="Arial" charset="0"/>
                <a:cs typeface="Arial" charset="0"/>
              </a:rPr>
              <a:t>Der Rettungsgriff</a:t>
            </a:r>
          </a:p>
        </p:txBody>
      </p:sp>
      <p:sp>
        <p:nvSpPr>
          <p:cNvPr id="7" name="Fußzeilenplatzhalter 3">
            <a:extLst>
              <a:ext uri="{FF2B5EF4-FFF2-40B4-BE49-F238E27FC236}">
                <a16:creationId xmlns:a16="http://schemas.microsoft.com/office/drawing/2014/main" xmlns="" id="{28271683-76A1-4059-B2AE-EDAE20D23D0F}"/>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3" name="Rechteck 2">
            <a:extLst>
              <a:ext uri="{FF2B5EF4-FFF2-40B4-BE49-F238E27FC236}">
                <a16:creationId xmlns:a16="http://schemas.microsoft.com/office/drawing/2014/main" xmlns="" id="{7B43B768-C2CC-4A9B-A58B-F356BCC6E66E}"/>
              </a:ext>
            </a:extLst>
          </p:cNvPr>
          <p:cNvSpPr/>
          <p:nvPr/>
        </p:nvSpPr>
        <p:spPr>
          <a:xfrm>
            <a:off x="8011565" y="5257446"/>
            <a:ext cx="1124026" cy="215444"/>
          </a:xfrm>
          <a:prstGeom prst="rect">
            <a:avLst/>
          </a:prstGeom>
        </p:spPr>
        <p:txBody>
          <a:bodyPr wrap="none">
            <a:spAutoFit/>
          </a:bodyPr>
          <a:lstStyle/>
          <a:p>
            <a:r>
              <a:rPr lang="de-DE" sz="800" dirty="0">
                <a:solidFill>
                  <a:schemeClr val="bg1">
                    <a:lumMod val="65000"/>
                  </a:schemeClr>
                </a:solidFill>
                <a:latin typeface="+mj-lt"/>
              </a:rPr>
              <a:t>@ Fotolia - 133318019</a:t>
            </a:r>
          </a:p>
        </p:txBody>
      </p:sp>
      <p:sp>
        <p:nvSpPr>
          <p:cNvPr id="9" name="Foliennummernplatzhalter 4"/>
          <p:cNvSpPr>
            <a:spLocks noGrp="1"/>
          </p:cNvSpPr>
          <p:nvPr>
            <p:ph type="sldNum" sz="quarter" idx="12"/>
          </p:nvPr>
        </p:nvSpPr>
        <p:spPr>
          <a:xfrm>
            <a:off x="8676000" y="6525344"/>
            <a:ext cx="468000" cy="252000"/>
          </a:xfrm>
        </p:spPr>
        <p:txBody>
          <a:bodyPr/>
          <a:lstStyle/>
          <a:p>
            <a:fld id="{9564BF1B-7A00-4FDB-9ACC-13A0BEC11AB6}" type="slidenum">
              <a:rPr lang="de-DE" smtClean="0"/>
              <a:pPr/>
              <a:t>9</a:t>
            </a:fld>
            <a:endParaRPr lang="de-DE" dirty="0"/>
          </a:p>
        </p:txBody>
      </p:sp>
    </p:spTree>
    <p:extLst>
      <p:ext uri="{BB962C8B-B14F-4D97-AF65-F5344CB8AC3E}">
        <p14:creationId xmlns:p14="http://schemas.microsoft.com/office/powerpoint/2010/main" xmlns="" val="9819146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xmlns="" id="{5E6BC975-B6FC-4EB7-A5C4-D6AE194E9CF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102022" y="2933502"/>
            <a:ext cx="4009023" cy="3431516"/>
          </a:xfrm>
          <a:prstGeom prst="rect">
            <a:avLst/>
          </a:prstGeom>
          <a:effectLst>
            <a:softEdge rad="112522"/>
          </a:effectLst>
        </p:spPr>
      </p:pic>
      <p:sp>
        <p:nvSpPr>
          <p:cNvPr id="2" name="Inhaltsplatzhalter 1"/>
          <p:cNvSpPr>
            <a:spLocks noGrp="1"/>
          </p:cNvSpPr>
          <p:nvPr>
            <p:ph idx="1"/>
          </p:nvPr>
        </p:nvSpPr>
        <p:spPr>
          <a:xfrm>
            <a:off x="468000" y="1500453"/>
            <a:ext cx="9288576" cy="4508500"/>
          </a:xfrm>
          <a:effectLst>
            <a:softEdge rad="112522"/>
          </a:effectLst>
        </p:spPr>
        <p:txBody>
          <a:bodyPr/>
          <a:lstStyle/>
          <a:p>
            <a:pPr>
              <a:buFontTx/>
              <a:buAutoNum type="arabicPeriod"/>
            </a:pPr>
            <a:r>
              <a:rPr lang="de-DE" altLang="de-DE" sz="1800" dirty="0">
                <a:ea typeface="Arial" charset="0"/>
                <a:cs typeface="Arial" charset="0"/>
              </a:rPr>
              <a:t>Knien Sie sich als Helfer neben den Bewusstlosen.</a:t>
            </a:r>
          </a:p>
          <a:p>
            <a:pPr>
              <a:buFontTx/>
              <a:buAutoNum type="arabicPeriod"/>
            </a:pPr>
            <a:r>
              <a:rPr lang="de-DE" altLang="de-DE" sz="1800" dirty="0">
                <a:ea typeface="Arial" charset="0"/>
                <a:cs typeface="Arial" charset="0"/>
              </a:rPr>
              <a:t>Winkeln Sie den Arm des Verletzten auf Ihrer Seite im rechten Winkel an.</a:t>
            </a:r>
          </a:p>
          <a:p>
            <a:pPr>
              <a:buFontTx/>
              <a:buAutoNum type="arabicPeriod"/>
            </a:pPr>
            <a:r>
              <a:rPr lang="de-DE" altLang="de-DE" sz="1800" dirty="0">
                <a:ea typeface="Arial" charset="0"/>
                <a:cs typeface="Arial" charset="0"/>
              </a:rPr>
              <a:t>Legen Sie den anderen Arm dem Patienten quer über die Brust. Bewegen Sie ihn so,              dass die Wange gegen den Handrücken liegt. </a:t>
            </a:r>
          </a:p>
          <a:p>
            <a:pPr>
              <a:buFontTx/>
              <a:buAutoNum type="arabicPeriod"/>
            </a:pPr>
            <a:r>
              <a:rPr lang="de-DE" altLang="de-DE" sz="1800" dirty="0">
                <a:ea typeface="Arial" charset="0"/>
                <a:cs typeface="Arial" charset="0"/>
              </a:rPr>
              <a:t>Das obere Bein wird leicht angewinkelt. </a:t>
            </a:r>
          </a:p>
          <a:p>
            <a:pPr>
              <a:buFontTx/>
              <a:buAutoNum type="arabicPeriod"/>
            </a:pPr>
            <a:r>
              <a:rPr lang="de-DE" altLang="de-DE" sz="1800" dirty="0">
                <a:ea typeface="Arial" charset="0"/>
                <a:cs typeface="Arial" charset="0"/>
              </a:rPr>
              <a:t>Drehen Sie den Betroffenen vorsichtig auf die Seite. </a:t>
            </a:r>
          </a:p>
          <a:p>
            <a:pPr>
              <a:buFontTx/>
              <a:buAutoNum type="arabicPeriod"/>
            </a:pPr>
            <a:r>
              <a:rPr lang="de-DE" altLang="de-DE" sz="1800" dirty="0">
                <a:ea typeface="Arial" charset="0"/>
                <a:cs typeface="Arial" charset="0"/>
              </a:rPr>
              <a:t>Strecken Sie seinen Kopf leicht nach hinten. </a:t>
            </a:r>
          </a:p>
          <a:p>
            <a:pPr>
              <a:buFontTx/>
              <a:buAutoNum type="arabicPeriod"/>
            </a:pPr>
            <a:r>
              <a:rPr lang="de-DE" altLang="de-DE" sz="1800" dirty="0">
                <a:ea typeface="Arial" charset="0"/>
                <a:cs typeface="Arial" charset="0"/>
              </a:rPr>
              <a:t>Öffnen Sie seinen Mund, damit sich Erbrochenes </a:t>
            </a:r>
            <a:br>
              <a:rPr lang="de-DE" altLang="de-DE" sz="1800" dirty="0">
                <a:ea typeface="Arial" charset="0"/>
                <a:cs typeface="Arial" charset="0"/>
              </a:rPr>
            </a:br>
            <a:r>
              <a:rPr lang="de-DE" altLang="de-DE" sz="1800" dirty="0">
                <a:ea typeface="Arial" charset="0"/>
                <a:cs typeface="Arial" charset="0"/>
              </a:rPr>
              <a:t>nicht im Körper staut. </a:t>
            </a:r>
          </a:p>
        </p:txBody>
      </p:sp>
      <p:sp>
        <p:nvSpPr>
          <p:cNvPr id="5" name="Titel 4"/>
          <p:cNvSpPr>
            <a:spLocks noGrp="1"/>
          </p:cNvSpPr>
          <p:nvPr>
            <p:ph type="title"/>
          </p:nvPr>
        </p:nvSpPr>
        <p:spPr/>
        <p:txBody>
          <a:bodyPr/>
          <a:lstStyle/>
          <a:p>
            <a:r>
              <a:rPr lang="de-DE" altLang="de-DE" dirty="0">
                <a:ea typeface="Arial" charset="0"/>
                <a:cs typeface="Arial" charset="0"/>
              </a:rPr>
              <a:t>Anleitung zur stabilen Seitenlage</a:t>
            </a:r>
          </a:p>
        </p:txBody>
      </p:sp>
      <p:sp>
        <p:nvSpPr>
          <p:cNvPr id="8" name="Fußzeilenplatzhalter 3">
            <a:extLst>
              <a:ext uri="{FF2B5EF4-FFF2-40B4-BE49-F238E27FC236}">
                <a16:creationId xmlns:a16="http://schemas.microsoft.com/office/drawing/2014/main" xmlns="" id="{3200A2FA-1AC5-4A90-93CB-920351B2A75A}"/>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3" name="Rechteck 2">
            <a:extLst>
              <a:ext uri="{FF2B5EF4-FFF2-40B4-BE49-F238E27FC236}">
                <a16:creationId xmlns:a16="http://schemas.microsoft.com/office/drawing/2014/main" xmlns="" id="{A1845F1F-C6D7-447D-921D-6FB2C375C401}"/>
              </a:ext>
            </a:extLst>
          </p:cNvPr>
          <p:cNvSpPr/>
          <p:nvPr/>
        </p:nvSpPr>
        <p:spPr>
          <a:xfrm>
            <a:off x="8044727" y="5950616"/>
            <a:ext cx="1066318" cy="215444"/>
          </a:xfrm>
          <a:prstGeom prst="rect">
            <a:avLst/>
          </a:prstGeom>
        </p:spPr>
        <p:txBody>
          <a:bodyPr wrap="none">
            <a:spAutoFit/>
          </a:bodyPr>
          <a:lstStyle/>
          <a:p>
            <a:r>
              <a:rPr lang="de-DE" sz="800" dirty="0">
                <a:solidFill>
                  <a:schemeClr val="bg1">
                    <a:lumMod val="65000"/>
                  </a:schemeClr>
                </a:solidFill>
                <a:latin typeface="+mj-lt"/>
              </a:rPr>
              <a:t>© Fotolia - 49280571</a:t>
            </a:r>
          </a:p>
        </p:txBody>
      </p:sp>
      <p:sp>
        <p:nvSpPr>
          <p:cNvPr id="9" name="Foliennummernplatzhalter 4"/>
          <p:cNvSpPr>
            <a:spLocks noGrp="1"/>
          </p:cNvSpPr>
          <p:nvPr>
            <p:ph type="sldNum" sz="quarter" idx="12"/>
          </p:nvPr>
        </p:nvSpPr>
        <p:spPr>
          <a:xfrm>
            <a:off x="8676000" y="6525344"/>
            <a:ext cx="468000" cy="252000"/>
          </a:xfrm>
        </p:spPr>
        <p:txBody>
          <a:bodyPr/>
          <a:lstStyle/>
          <a:p>
            <a:fld id="{9564BF1B-7A00-4FDB-9ACC-13A0BEC11AB6}" type="slidenum">
              <a:rPr lang="de-DE" smtClean="0"/>
              <a:pPr/>
              <a:t>10</a:t>
            </a:fld>
            <a:endParaRPr lang="de-DE" dirty="0"/>
          </a:p>
        </p:txBody>
      </p:sp>
    </p:spTree>
    <p:extLst>
      <p:ext uri="{BB962C8B-B14F-4D97-AF65-F5344CB8AC3E}">
        <p14:creationId xmlns:p14="http://schemas.microsoft.com/office/powerpoint/2010/main" xmlns="" val="9561341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xmlns="" id="{0A280DEE-4E5C-48F1-A916-63F89542FB78}"/>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508226" y="3775089"/>
            <a:ext cx="3922348" cy="2620129"/>
          </a:xfrm>
          <a:prstGeom prst="rect">
            <a:avLst/>
          </a:prstGeom>
        </p:spPr>
      </p:pic>
      <p:sp>
        <p:nvSpPr>
          <p:cNvPr id="2" name="Inhaltsplatzhalter 1"/>
          <p:cNvSpPr>
            <a:spLocks noGrp="1"/>
          </p:cNvSpPr>
          <p:nvPr>
            <p:ph idx="1"/>
          </p:nvPr>
        </p:nvSpPr>
        <p:spPr>
          <a:xfrm>
            <a:off x="468000" y="1500453"/>
            <a:ext cx="9288576" cy="4508500"/>
          </a:xfrm>
        </p:spPr>
        <p:txBody>
          <a:bodyPr/>
          <a:lstStyle/>
          <a:p>
            <a:pPr marL="342900" indent="-342900">
              <a:buFont typeface="+mj-lt"/>
              <a:buAutoNum type="arabicPeriod"/>
            </a:pPr>
            <a:r>
              <a:rPr lang="de-DE" sz="1500" dirty="0">
                <a:ea typeface="Arial" charset="0"/>
                <a:cs typeface="Arial" charset="0"/>
              </a:rPr>
              <a:t>Umgreifen Sie mit einer Hand das Kinn des Patienten und halten Sie den Mund mit </a:t>
            </a:r>
            <a:br>
              <a:rPr lang="de-DE" sz="1500" dirty="0">
                <a:ea typeface="Arial" charset="0"/>
                <a:cs typeface="Arial" charset="0"/>
              </a:rPr>
            </a:br>
            <a:r>
              <a:rPr lang="de-DE" sz="1500" dirty="0">
                <a:ea typeface="Arial" charset="0"/>
                <a:cs typeface="Arial" charset="0"/>
              </a:rPr>
              <a:t>Ihrem Daumen offen.</a:t>
            </a:r>
          </a:p>
          <a:p>
            <a:pPr marL="342900" indent="-342900">
              <a:buFont typeface="+mj-lt"/>
              <a:buAutoNum type="arabicPeriod"/>
            </a:pPr>
            <a:r>
              <a:rPr lang="de-DE" sz="1500" dirty="0">
                <a:ea typeface="Arial" charset="0"/>
                <a:cs typeface="Arial" charset="0"/>
              </a:rPr>
              <a:t>Drücken Sie die Nase des Patienten zu.</a:t>
            </a:r>
          </a:p>
          <a:p>
            <a:pPr marL="342900" indent="-342900">
              <a:buFont typeface="+mj-lt"/>
              <a:buAutoNum type="arabicPeriod"/>
            </a:pPr>
            <a:r>
              <a:rPr lang="de-DE" sz="1500" dirty="0">
                <a:ea typeface="Arial" charset="0"/>
                <a:cs typeface="Arial" charset="0"/>
              </a:rPr>
              <a:t>Atmen Sie ein, und blasen Ihre Luft ca. eine Sekunde in den Mund des Patienten. </a:t>
            </a:r>
            <a:br>
              <a:rPr lang="de-DE" sz="1500" dirty="0">
                <a:ea typeface="Arial" charset="0"/>
                <a:cs typeface="Arial" charset="0"/>
              </a:rPr>
            </a:br>
            <a:r>
              <a:rPr lang="de-DE" sz="1500" dirty="0">
                <a:ea typeface="Arial" charset="0"/>
                <a:cs typeface="Arial" charset="0"/>
              </a:rPr>
              <a:t>Achten Sie darauf, dass sich der Körper des Verletzten dadurch hebt und senkt. Wenn </a:t>
            </a:r>
            <a:br>
              <a:rPr lang="de-DE" sz="1500" dirty="0">
                <a:ea typeface="Arial" charset="0"/>
                <a:cs typeface="Arial" charset="0"/>
              </a:rPr>
            </a:br>
            <a:r>
              <a:rPr lang="de-DE" sz="1500" dirty="0">
                <a:ea typeface="Arial" charset="0"/>
                <a:cs typeface="Arial" charset="0"/>
              </a:rPr>
              <a:t>dies nicht der Fall ist, strecken Sie den Kopf des Patienten erneut und achten Sie</a:t>
            </a:r>
            <a:br>
              <a:rPr lang="de-DE" sz="1500" dirty="0">
                <a:ea typeface="Arial" charset="0"/>
                <a:cs typeface="Arial" charset="0"/>
              </a:rPr>
            </a:br>
            <a:r>
              <a:rPr lang="de-DE" sz="1500" dirty="0">
                <a:ea typeface="Arial" charset="0"/>
                <a:cs typeface="Arial" charset="0"/>
              </a:rPr>
              <a:t>nochmal darauf, dass die Nase zu ist. Dann versuchen Sie es wieder. </a:t>
            </a:r>
          </a:p>
          <a:p>
            <a:pPr marL="342900" indent="-342900">
              <a:buFont typeface="+mj-lt"/>
              <a:buAutoNum type="arabicPeriod"/>
            </a:pPr>
            <a:r>
              <a:rPr lang="de-DE" sz="1500" dirty="0">
                <a:ea typeface="Arial" charset="0"/>
                <a:cs typeface="Arial" charset="0"/>
              </a:rPr>
              <a:t>Führen Sie Ihre Beatmung mehrfach durch. Drehen Sie Ihren Kopf zur Seite, um selbst Luft zu holen. </a:t>
            </a:r>
          </a:p>
          <a:p>
            <a:pPr marL="342900" indent="-342900">
              <a:buFont typeface="+mj-lt"/>
              <a:buAutoNum type="arabicPeriod"/>
            </a:pPr>
            <a:r>
              <a:rPr lang="de-DE" sz="1500" dirty="0">
                <a:ea typeface="Arial" charset="0"/>
                <a:cs typeface="Arial" charset="0"/>
              </a:rPr>
              <a:t>Wenn die Beatmung über den Mund nicht möglich ist, können Sie es auch durch die Nase versuchen. </a:t>
            </a:r>
          </a:p>
          <a:p>
            <a:pPr marL="342900" indent="-342900">
              <a:buFont typeface="+mj-lt"/>
              <a:buAutoNum type="arabicPeriod"/>
            </a:pPr>
            <a:endParaRPr lang="de-DE" sz="1800" dirty="0">
              <a:ea typeface="Arial" charset="0"/>
              <a:cs typeface="Arial" charset="0"/>
            </a:endParaRPr>
          </a:p>
        </p:txBody>
      </p:sp>
      <p:sp>
        <p:nvSpPr>
          <p:cNvPr id="5" name="Titel 4"/>
          <p:cNvSpPr>
            <a:spLocks noGrp="1"/>
          </p:cNvSpPr>
          <p:nvPr>
            <p:ph type="title"/>
          </p:nvPr>
        </p:nvSpPr>
        <p:spPr/>
        <p:txBody>
          <a:bodyPr/>
          <a:lstStyle/>
          <a:p>
            <a:r>
              <a:rPr lang="de-DE" altLang="de-DE" dirty="0">
                <a:ea typeface="Arial" charset="0"/>
                <a:cs typeface="Arial" charset="0"/>
              </a:rPr>
              <a:t>Anleitung zur Mund-zu-Mund-Beatmung</a:t>
            </a:r>
          </a:p>
        </p:txBody>
      </p:sp>
      <p:sp>
        <p:nvSpPr>
          <p:cNvPr id="7" name="Fußzeilenplatzhalter 3">
            <a:extLst>
              <a:ext uri="{FF2B5EF4-FFF2-40B4-BE49-F238E27FC236}">
                <a16:creationId xmlns:a16="http://schemas.microsoft.com/office/drawing/2014/main" xmlns="" id="{CA2D6C3D-9A56-4362-B6F5-EB031C146922}"/>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3" name="Rechteck 2">
            <a:extLst>
              <a:ext uri="{FF2B5EF4-FFF2-40B4-BE49-F238E27FC236}">
                <a16:creationId xmlns:a16="http://schemas.microsoft.com/office/drawing/2014/main" xmlns="" id="{7321B350-4869-4AB4-9A56-5B51E5D4C168}"/>
              </a:ext>
            </a:extLst>
          </p:cNvPr>
          <p:cNvSpPr/>
          <p:nvPr/>
        </p:nvSpPr>
        <p:spPr>
          <a:xfrm>
            <a:off x="4788024" y="6031357"/>
            <a:ext cx="1066318" cy="215444"/>
          </a:xfrm>
          <a:prstGeom prst="rect">
            <a:avLst/>
          </a:prstGeom>
          <a:effectLst>
            <a:softEdge rad="112395"/>
          </a:effectLst>
        </p:spPr>
        <p:txBody>
          <a:bodyPr wrap="none">
            <a:spAutoFit/>
          </a:bodyPr>
          <a:lstStyle/>
          <a:p>
            <a:r>
              <a:rPr lang="de-DE" sz="800" dirty="0">
                <a:solidFill>
                  <a:schemeClr val="bg1">
                    <a:lumMod val="65000"/>
                  </a:schemeClr>
                </a:solidFill>
                <a:latin typeface="+mj-lt"/>
              </a:rPr>
              <a:t>© Fotolia - 62847741</a:t>
            </a:r>
          </a:p>
        </p:txBody>
      </p:sp>
      <p:sp>
        <p:nvSpPr>
          <p:cNvPr id="9" name="Foliennummernplatzhalter 4"/>
          <p:cNvSpPr>
            <a:spLocks noGrp="1"/>
          </p:cNvSpPr>
          <p:nvPr>
            <p:ph type="sldNum" sz="quarter" idx="12"/>
          </p:nvPr>
        </p:nvSpPr>
        <p:spPr>
          <a:xfrm>
            <a:off x="8676000" y="6525344"/>
            <a:ext cx="468000" cy="252000"/>
          </a:xfrm>
        </p:spPr>
        <p:txBody>
          <a:bodyPr/>
          <a:lstStyle/>
          <a:p>
            <a:fld id="{9564BF1B-7A00-4FDB-9ACC-13A0BEC11AB6}" type="slidenum">
              <a:rPr lang="de-DE" smtClean="0"/>
              <a:pPr/>
              <a:t>11</a:t>
            </a:fld>
            <a:endParaRPr lang="de-DE" dirty="0"/>
          </a:p>
        </p:txBody>
      </p:sp>
    </p:spTree>
    <p:extLst>
      <p:ext uri="{BB962C8B-B14F-4D97-AF65-F5344CB8AC3E}">
        <p14:creationId xmlns:p14="http://schemas.microsoft.com/office/powerpoint/2010/main" xmlns="" val="11146467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68000" y="1500453"/>
            <a:ext cx="8002800" cy="4508500"/>
          </a:xfrm>
        </p:spPr>
        <p:txBody>
          <a:bodyPr/>
          <a:lstStyle/>
          <a:p>
            <a:pPr>
              <a:buFontTx/>
              <a:buAutoNum type="arabicPeriod"/>
            </a:pPr>
            <a:r>
              <a:rPr lang="de-DE" altLang="de-DE" sz="1800" dirty="0">
                <a:ea typeface="Arial" charset="0"/>
                <a:cs typeface="Arial" charset="0"/>
              </a:rPr>
              <a:t>Rufen Sie den Notruf mit Hinweis auf einen Kreislaufstillstand.</a:t>
            </a:r>
          </a:p>
          <a:p>
            <a:pPr>
              <a:buFontTx/>
              <a:buAutoNum type="arabicPeriod"/>
            </a:pPr>
            <a:r>
              <a:rPr lang="de-DE" altLang="de-DE" sz="1800" dirty="0">
                <a:ea typeface="Arial" charset="0"/>
                <a:cs typeface="Arial" charset="0"/>
              </a:rPr>
              <a:t>Legen Sie den Verletzten auf einen festen Untergrund (z. B. Fußboden).</a:t>
            </a:r>
          </a:p>
          <a:p>
            <a:pPr>
              <a:buFontTx/>
              <a:buAutoNum type="arabicPeriod"/>
            </a:pPr>
            <a:r>
              <a:rPr lang="de-DE" altLang="de-DE" sz="1800" dirty="0">
                <a:ea typeface="Arial" charset="0"/>
                <a:cs typeface="Arial" charset="0"/>
              </a:rPr>
              <a:t>Knien Sie sich seitlich neben dem Geschädigten.</a:t>
            </a:r>
          </a:p>
          <a:p>
            <a:pPr>
              <a:buFontTx/>
              <a:buAutoNum type="arabicPeriod"/>
            </a:pPr>
            <a:r>
              <a:rPr lang="de-DE" altLang="de-DE" sz="1800" dirty="0">
                <a:ea typeface="Arial" charset="0"/>
                <a:cs typeface="Arial" charset="0"/>
              </a:rPr>
              <a:t>Machen Sie seinen Brustkorb frei.</a:t>
            </a:r>
          </a:p>
          <a:p>
            <a:pPr>
              <a:buFontTx/>
              <a:buAutoNum type="arabicPeriod"/>
            </a:pPr>
            <a:r>
              <a:rPr lang="de-DE" altLang="de-DE" sz="1800" dirty="0">
                <a:ea typeface="Arial" charset="0"/>
                <a:cs typeface="Arial" charset="0"/>
              </a:rPr>
              <a:t>Führen Sie die Massage am nackten Oberkörper möglichst mittig mit Ihrem Handballen durch. </a:t>
            </a:r>
          </a:p>
        </p:txBody>
      </p:sp>
      <p:sp>
        <p:nvSpPr>
          <p:cNvPr id="5" name="Titel 4"/>
          <p:cNvSpPr>
            <a:spLocks noGrp="1"/>
          </p:cNvSpPr>
          <p:nvPr>
            <p:ph type="title"/>
          </p:nvPr>
        </p:nvSpPr>
        <p:spPr/>
        <p:txBody>
          <a:bodyPr/>
          <a:lstStyle/>
          <a:p>
            <a:r>
              <a:rPr lang="de-DE" altLang="de-DE" dirty="0">
                <a:ea typeface="Arial" charset="0"/>
                <a:cs typeface="Arial" charset="0"/>
              </a:rPr>
              <a:t>Anleitung zur Herz-Druckmassage</a:t>
            </a:r>
          </a:p>
        </p:txBody>
      </p:sp>
      <p:pic>
        <p:nvPicPr>
          <p:cNvPr id="8" name="Grafik 7">
            <a:extLst>
              <a:ext uri="{FF2B5EF4-FFF2-40B4-BE49-F238E27FC236}">
                <a16:creationId xmlns:a16="http://schemas.microsoft.com/office/drawing/2014/main" xmlns="" id="{E46593D1-683B-4852-A914-EB2A8B97446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483768" y="3899828"/>
            <a:ext cx="3963760" cy="2130256"/>
          </a:xfrm>
          <a:prstGeom prst="rect">
            <a:avLst/>
          </a:prstGeom>
          <a:effectLst>
            <a:softEdge rad="112522"/>
          </a:effectLst>
        </p:spPr>
      </p:pic>
      <p:sp>
        <p:nvSpPr>
          <p:cNvPr id="7" name="Fußzeilenplatzhalter 3">
            <a:extLst>
              <a:ext uri="{FF2B5EF4-FFF2-40B4-BE49-F238E27FC236}">
                <a16:creationId xmlns:a16="http://schemas.microsoft.com/office/drawing/2014/main" xmlns="" id="{FB63D566-3FC5-4D46-B596-39BF7EBCAF28}"/>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3" name="Rechteck 2">
            <a:extLst>
              <a:ext uri="{FF2B5EF4-FFF2-40B4-BE49-F238E27FC236}">
                <a16:creationId xmlns:a16="http://schemas.microsoft.com/office/drawing/2014/main" xmlns="" id="{5273BB0B-F62B-418E-A878-EBCD604F7D5D}"/>
              </a:ext>
            </a:extLst>
          </p:cNvPr>
          <p:cNvSpPr/>
          <p:nvPr/>
        </p:nvSpPr>
        <p:spPr>
          <a:xfrm>
            <a:off x="5388228" y="5991049"/>
            <a:ext cx="1066318" cy="215444"/>
          </a:xfrm>
          <a:prstGeom prst="rect">
            <a:avLst/>
          </a:prstGeom>
        </p:spPr>
        <p:txBody>
          <a:bodyPr wrap="none">
            <a:spAutoFit/>
          </a:bodyPr>
          <a:lstStyle/>
          <a:p>
            <a:r>
              <a:rPr lang="de-DE" sz="800" dirty="0">
                <a:solidFill>
                  <a:schemeClr val="bg1">
                    <a:lumMod val="65000"/>
                  </a:schemeClr>
                </a:solidFill>
                <a:latin typeface="+mj-lt"/>
              </a:rPr>
              <a:t>© Fotolia - 10637168</a:t>
            </a:r>
          </a:p>
        </p:txBody>
      </p:sp>
      <p:sp>
        <p:nvSpPr>
          <p:cNvPr id="9" name="Foliennummernplatzhalter 4"/>
          <p:cNvSpPr>
            <a:spLocks noGrp="1"/>
          </p:cNvSpPr>
          <p:nvPr>
            <p:ph type="sldNum" sz="quarter" idx="12"/>
          </p:nvPr>
        </p:nvSpPr>
        <p:spPr>
          <a:xfrm>
            <a:off x="8676000" y="6525344"/>
            <a:ext cx="468000" cy="252000"/>
          </a:xfrm>
        </p:spPr>
        <p:txBody>
          <a:bodyPr/>
          <a:lstStyle/>
          <a:p>
            <a:fld id="{9564BF1B-7A00-4FDB-9ACC-13A0BEC11AB6}" type="slidenum">
              <a:rPr lang="de-DE" smtClean="0"/>
              <a:pPr/>
              <a:t>12</a:t>
            </a:fld>
            <a:endParaRPr lang="de-DE" dirty="0"/>
          </a:p>
        </p:txBody>
      </p:sp>
    </p:spTree>
    <p:extLst>
      <p:ext uri="{BB962C8B-B14F-4D97-AF65-F5344CB8AC3E}">
        <p14:creationId xmlns:p14="http://schemas.microsoft.com/office/powerpoint/2010/main" xmlns="" val="20332619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68000" y="1500453"/>
            <a:ext cx="8496488" cy="4508500"/>
          </a:xfrm>
        </p:spPr>
        <p:txBody>
          <a:bodyPr/>
          <a:lstStyle/>
          <a:p>
            <a:pPr marL="285750" indent="-285750">
              <a:spcBef>
                <a:spcPct val="25000"/>
              </a:spcBef>
              <a:buFont typeface="Arial" charset="0"/>
              <a:buChar char="•"/>
            </a:pPr>
            <a:r>
              <a:rPr lang="de-DE" altLang="de-DE" sz="1800" dirty="0">
                <a:ea typeface="Arial" charset="0"/>
                <a:cs typeface="Arial" charset="0"/>
              </a:rPr>
              <a:t>Stützen Sie beide Hände übereinander</a:t>
            </a:r>
          </a:p>
          <a:p>
            <a:pPr marL="285750" indent="-285750">
              <a:spcBef>
                <a:spcPct val="25000"/>
              </a:spcBef>
              <a:buFont typeface="Arial" charset="0"/>
              <a:buChar char="•"/>
            </a:pPr>
            <a:r>
              <a:rPr lang="de-DE" altLang="de-DE" sz="1800" dirty="0">
                <a:ea typeface="Arial" charset="0"/>
                <a:cs typeface="Arial" charset="0"/>
              </a:rPr>
              <a:t>Halten Sie Ihre Arme gerade.</a:t>
            </a:r>
          </a:p>
          <a:p>
            <a:pPr marL="285750" indent="-285750">
              <a:spcBef>
                <a:spcPct val="25000"/>
              </a:spcBef>
              <a:buFont typeface="Arial" charset="0"/>
              <a:buChar char="•"/>
            </a:pPr>
            <a:r>
              <a:rPr lang="de-DE" altLang="de-DE" sz="1800" dirty="0">
                <a:ea typeface="Arial" charset="0"/>
                <a:cs typeface="Arial" charset="0"/>
              </a:rPr>
              <a:t>Der Ablauf ist: 30 x Herzmassage, 2 x Beatmung.</a:t>
            </a:r>
          </a:p>
          <a:p>
            <a:pPr marL="285750" indent="-285750">
              <a:spcBef>
                <a:spcPct val="25000"/>
              </a:spcBef>
              <a:buFont typeface="Arial" charset="0"/>
              <a:buChar char="•"/>
            </a:pPr>
            <a:r>
              <a:rPr lang="de-DE" altLang="de-DE" sz="1800" dirty="0">
                <a:ea typeface="Arial" charset="0"/>
                <a:cs typeface="Arial" charset="0"/>
              </a:rPr>
              <a:t>Die Druck- und Entlastungsphasen sollen möglichst gleich lang sein. Drücken Sie zwischen </a:t>
            </a:r>
            <a:r>
              <a:rPr lang="de-DE" altLang="de-DE" sz="1800" dirty="0" smtClean="0">
                <a:ea typeface="Arial" charset="0"/>
                <a:cs typeface="Arial" charset="0"/>
              </a:rPr>
              <a:t>100 - 120-mal </a:t>
            </a:r>
            <a:r>
              <a:rPr lang="de-DE" altLang="de-DE" sz="1800" dirty="0">
                <a:ea typeface="Arial" charset="0"/>
                <a:cs typeface="Arial" charset="0"/>
              </a:rPr>
              <a:t>pro Minute. </a:t>
            </a:r>
          </a:p>
          <a:p>
            <a:pPr marL="285750" indent="-285750">
              <a:spcBef>
                <a:spcPct val="25000"/>
              </a:spcBef>
              <a:buFont typeface="Arial" charset="0"/>
              <a:buChar char="•"/>
            </a:pPr>
            <a:r>
              <a:rPr lang="de-DE" altLang="de-DE" sz="1800" dirty="0">
                <a:ea typeface="Arial" charset="0"/>
                <a:cs typeface="Arial" charset="0"/>
              </a:rPr>
              <a:t>Führen Sie die Reanimation fort, bis der Rettungsdienst kommt. </a:t>
            </a:r>
          </a:p>
          <a:p>
            <a:pPr marL="285750" indent="-285750">
              <a:spcBef>
                <a:spcPct val="25000"/>
              </a:spcBef>
              <a:buFont typeface="Arial" charset="0"/>
              <a:buChar char="•"/>
            </a:pPr>
            <a:endParaRPr lang="de-DE" altLang="de-DE" sz="1800" dirty="0">
              <a:latin typeface="Arial" charset="0"/>
              <a:ea typeface="Arial" charset="0"/>
              <a:cs typeface="Arial" charset="0"/>
            </a:endParaRPr>
          </a:p>
        </p:txBody>
      </p:sp>
      <p:sp>
        <p:nvSpPr>
          <p:cNvPr id="5" name="Titel 4"/>
          <p:cNvSpPr>
            <a:spLocks noGrp="1"/>
          </p:cNvSpPr>
          <p:nvPr>
            <p:ph type="title"/>
          </p:nvPr>
        </p:nvSpPr>
        <p:spPr/>
        <p:txBody>
          <a:bodyPr/>
          <a:lstStyle/>
          <a:p>
            <a:r>
              <a:rPr lang="de-DE" altLang="de-DE" dirty="0">
                <a:ea typeface="Arial" charset="0"/>
                <a:cs typeface="Arial" charset="0"/>
              </a:rPr>
              <a:t>Anleitung zur Herz-Druckmassage</a:t>
            </a:r>
          </a:p>
        </p:txBody>
      </p:sp>
      <p:sp>
        <p:nvSpPr>
          <p:cNvPr id="10" name="Fußzeilenplatzhalter 3">
            <a:extLst>
              <a:ext uri="{FF2B5EF4-FFF2-40B4-BE49-F238E27FC236}">
                <a16:creationId xmlns:a16="http://schemas.microsoft.com/office/drawing/2014/main" xmlns="" id="{B001B0FE-D4AF-480C-B1DD-9C39C021EF07}"/>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6" name="Foliennummernplatzhalter 4"/>
          <p:cNvSpPr>
            <a:spLocks noGrp="1"/>
          </p:cNvSpPr>
          <p:nvPr>
            <p:ph type="sldNum" sz="quarter" idx="12"/>
          </p:nvPr>
        </p:nvSpPr>
        <p:spPr>
          <a:xfrm>
            <a:off x="8676000" y="6525344"/>
            <a:ext cx="468000" cy="252000"/>
          </a:xfrm>
        </p:spPr>
        <p:txBody>
          <a:bodyPr/>
          <a:lstStyle/>
          <a:p>
            <a:fld id="{9564BF1B-7A00-4FDB-9ACC-13A0BEC11AB6}" type="slidenum">
              <a:rPr lang="de-DE" smtClean="0"/>
              <a:pPr/>
              <a:t>13</a:t>
            </a:fld>
            <a:endParaRPr lang="de-DE" dirty="0"/>
          </a:p>
        </p:txBody>
      </p:sp>
    </p:spTree>
    <p:extLst>
      <p:ext uri="{BB962C8B-B14F-4D97-AF65-F5344CB8AC3E}">
        <p14:creationId xmlns:p14="http://schemas.microsoft.com/office/powerpoint/2010/main" xmlns="" val="9346188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68000" y="1500453"/>
            <a:ext cx="8496488" cy="4508500"/>
          </a:xfrm>
        </p:spPr>
        <p:txBody>
          <a:bodyPr/>
          <a:lstStyle/>
          <a:p>
            <a:pPr>
              <a:buFont typeface="Arial" charset="0"/>
              <a:buChar char="•"/>
            </a:pPr>
            <a:r>
              <a:rPr lang="de-DE" sz="1800" dirty="0">
                <a:ea typeface="Arial" charset="0"/>
                <a:cs typeface="Arial" charset="0"/>
              </a:rPr>
              <a:t>Die Muskeln des Betroffenen sind verkrampft, solange der Stromfluss fließt. So ist das Loslösen von der Stromquelle unmöglich.</a:t>
            </a:r>
          </a:p>
          <a:p>
            <a:pPr>
              <a:buFont typeface="Arial" charset="0"/>
              <a:buChar char="•"/>
            </a:pPr>
            <a:r>
              <a:rPr lang="de-DE" sz="1800" dirty="0">
                <a:ea typeface="Arial" charset="0"/>
                <a:cs typeface="Arial" charset="0"/>
              </a:rPr>
              <a:t>Es kann sein, dass der Verletzte nach Unterbrechung des Stromflusses ohne Bewusstsein ist. </a:t>
            </a:r>
          </a:p>
          <a:p>
            <a:pPr>
              <a:buFont typeface="Arial" charset="0"/>
              <a:buChar char="•"/>
            </a:pPr>
            <a:r>
              <a:rPr lang="de-DE" sz="1800" dirty="0">
                <a:ea typeface="Arial" charset="0"/>
                <a:cs typeface="Arial" charset="0"/>
              </a:rPr>
              <a:t>Es kann eventuell zum Herz-Kreislauf-Stillstand kommen. </a:t>
            </a:r>
          </a:p>
          <a:p>
            <a:pPr>
              <a:buFont typeface="Arial" charset="0"/>
              <a:buChar char="•"/>
            </a:pPr>
            <a:r>
              <a:rPr lang="de-DE" sz="1800" dirty="0">
                <a:ea typeface="Arial" charset="0"/>
                <a:cs typeface="Arial" charset="0"/>
              </a:rPr>
              <a:t>Brandwunden sind dort erkennbar, wo der Strom ein- und ausgetreten ist. </a:t>
            </a:r>
          </a:p>
          <a:p>
            <a:pPr>
              <a:spcBef>
                <a:spcPct val="25000"/>
              </a:spcBef>
              <a:buFont typeface="Verdana" charset="0"/>
              <a:buChar char="•"/>
            </a:pPr>
            <a:endParaRPr lang="de-DE" altLang="de-DE" sz="1800" dirty="0">
              <a:latin typeface="Arial" charset="0"/>
              <a:ea typeface="Arial" charset="0"/>
              <a:cs typeface="Arial" charset="0"/>
            </a:endParaRPr>
          </a:p>
          <a:p>
            <a:pPr marL="285750" indent="-285750">
              <a:spcBef>
                <a:spcPct val="25000"/>
              </a:spcBef>
              <a:buFont typeface="Arial" charset="0"/>
              <a:buChar char="•"/>
            </a:pPr>
            <a:endParaRPr lang="de-DE" altLang="de-DE" sz="1800" dirty="0">
              <a:latin typeface="Arial" charset="0"/>
              <a:ea typeface="Arial" charset="0"/>
              <a:cs typeface="Arial" charset="0"/>
            </a:endParaRPr>
          </a:p>
        </p:txBody>
      </p:sp>
      <p:sp>
        <p:nvSpPr>
          <p:cNvPr id="5" name="Titel 4"/>
          <p:cNvSpPr>
            <a:spLocks noGrp="1"/>
          </p:cNvSpPr>
          <p:nvPr>
            <p:ph type="title"/>
          </p:nvPr>
        </p:nvSpPr>
        <p:spPr/>
        <p:txBody>
          <a:bodyPr/>
          <a:lstStyle/>
          <a:p>
            <a:r>
              <a:rPr lang="de-DE" altLang="de-DE" dirty="0">
                <a:ea typeface="Arial" charset="0"/>
                <a:cs typeface="Arial" charset="0"/>
              </a:rPr>
              <a:t>So erkennt man einen Stromunfall</a:t>
            </a:r>
          </a:p>
        </p:txBody>
      </p:sp>
      <p:pic>
        <p:nvPicPr>
          <p:cNvPr id="8" name="Grafik 7" descr="Ein Bild, das Text enthält.&#10;&#10;Mit hoher Zuverlässigkeit generierte Beschreibung">
            <a:extLst>
              <a:ext uri="{FF2B5EF4-FFF2-40B4-BE49-F238E27FC236}">
                <a16:creationId xmlns:a16="http://schemas.microsoft.com/office/drawing/2014/main" xmlns="" id="{B0793DA6-C55E-4E05-A7DF-8801E6D66FFB}"/>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690539" y="3356992"/>
            <a:ext cx="2814960" cy="2814960"/>
          </a:xfrm>
          <a:prstGeom prst="rect">
            <a:avLst/>
          </a:prstGeom>
        </p:spPr>
      </p:pic>
      <p:sp>
        <p:nvSpPr>
          <p:cNvPr id="7" name="Fußzeilenplatzhalter 3">
            <a:extLst>
              <a:ext uri="{FF2B5EF4-FFF2-40B4-BE49-F238E27FC236}">
                <a16:creationId xmlns:a16="http://schemas.microsoft.com/office/drawing/2014/main" xmlns="" id="{8A9BD852-381A-470D-9322-1C59E8C7DA88}"/>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3" name="Rechteck 2">
            <a:extLst>
              <a:ext uri="{FF2B5EF4-FFF2-40B4-BE49-F238E27FC236}">
                <a16:creationId xmlns:a16="http://schemas.microsoft.com/office/drawing/2014/main" xmlns="" id="{8F915B4A-EE9A-4388-B8EB-E5E0DB1CCA25}"/>
              </a:ext>
            </a:extLst>
          </p:cNvPr>
          <p:cNvSpPr/>
          <p:nvPr/>
        </p:nvSpPr>
        <p:spPr>
          <a:xfrm>
            <a:off x="7380312" y="5975778"/>
            <a:ext cx="1010213" cy="215444"/>
          </a:xfrm>
          <a:prstGeom prst="rect">
            <a:avLst/>
          </a:prstGeom>
        </p:spPr>
        <p:txBody>
          <a:bodyPr wrap="none">
            <a:spAutoFit/>
          </a:bodyPr>
          <a:lstStyle/>
          <a:p>
            <a:r>
              <a:rPr lang="de-DE" sz="800" dirty="0">
                <a:solidFill>
                  <a:schemeClr val="bg1">
                    <a:lumMod val="65000"/>
                  </a:schemeClr>
                </a:solidFill>
                <a:latin typeface="+mj-lt"/>
              </a:rPr>
              <a:t>Fotolia - 106863697</a:t>
            </a:r>
          </a:p>
        </p:txBody>
      </p:sp>
      <p:sp>
        <p:nvSpPr>
          <p:cNvPr id="9" name="Foliennummernplatzhalter 4"/>
          <p:cNvSpPr>
            <a:spLocks noGrp="1"/>
          </p:cNvSpPr>
          <p:nvPr>
            <p:ph type="sldNum" sz="quarter" idx="12"/>
          </p:nvPr>
        </p:nvSpPr>
        <p:spPr>
          <a:xfrm>
            <a:off x="8676000" y="6525344"/>
            <a:ext cx="468000" cy="252000"/>
          </a:xfrm>
        </p:spPr>
        <p:txBody>
          <a:bodyPr/>
          <a:lstStyle/>
          <a:p>
            <a:fld id="{9564BF1B-7A00-4FDB-9ACC-13A0BEC11AB6}" type="slidenum">
              <a:rPr lang="de-DE" smtClean="0"/>
              <a:pPr/>
              <a:t>14</a:t>
            </a:fld>
            <a:endParaRPr lang="de-DE" dirty="0"/>
          </a:p>
        </p:txBody>
      </p:sp>
    </p:spTree>
    <p:extLst>
      <p:ext uri="{BB962C8B-B14F-4D97-AF65-F5344CB8AC3E}">
        <p14:creationId xmlns:p14="http://schemas.microsoft.com/office/powerpoint/2010/main" xmlns="" val="13967686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68000" y="1500453"/>
            <a:ext cx="8136000" cy="4508500"/>
          </a:xfrm>
        </p:spPr>
        <p:txBody>
          <a:bodyPr/>
          <a:lstStyle/>
          <a:p>
            <a:pPr>
              <a:buFont typeface="Arial" charset="0"/>
              <a:buChar char="•"/>
            </a:pPr>
            <a:r>
              <a:rPr lang="de-DE" sz="1800" dirty="0">
                <a:ea typeface="Arial" charset="0"/>
                <a:cs typeface="Arial" charset="0"/>
              </a:rPr>
              <a:t>Eigenschutz hat immer Vorrang!</a:t>
            </a:r>
          </a:p>
          <a:p>
            <a:pPr>
              <a:buFont typeface="Arial" charset="0"/>
              <a:buChar char="•"/>
            </a:pPr>
            <a:r>
              <a:rPr lang="de-DE" sz="1800" dirty="0">
                <a:ea typeface="Arial" charset="0"/>
                <a:cs typeface="Arial" charset="0"/>
              </a:rPr>
              <a:t>Die Sicherung der Stromquelle ausschalten oder den Netzstecker ziehen.</a:t>
            </a:r>
          </a:p>
          <a:p>
            <a:pPr>
              <a:buFont typeface="Arial" charset="0"/>
              <a:buChar char="•"/>
            </a:pPr>
            <a:r>
              <a:rPr lang="de-DE" sz="1800" dirty="0">
                <a:ea typeface="Arial" charset="0"/>
                <a:cs typeface="Arial" charset="0"/>
              </a:rPr>
              <a:t>Fassen Sie den Verletzten erst an, nachdem er nicht mehr unter Strom steht. </a:t>
            </a:r>
          </a:p>
          <a:p>
            <a:pPr>
              <a:buFont typeface="Arial" charset="0"/>
              <a:buChar char="•"/>
            </a:pPr>
            <a:r>
              <a:rPr lang="de-DE" sz="1800" dirty="0">
                <a:ea typeface="Arial" charset="0"/>
                <a:cs typeface="Arial" charset="0"/>
              </a:rPr>
              <a:t>Wenn der Strom nicht abzuschalten ist, ziehen Sie den Betroffenen mit einem nichtleitenden Gegenstand (z. B. Holzbesen) aus dem Gefahrenbereich.</a:t>
            </a:r>
            <a:endParaRPr lang="de-DE" altLang="de-DE" sz="1800" dirty="0">
              <a:ea typeface="Arial" charset="0"/>
              <a:cs typeface="Arial" charset="0"/>
            </a:endParaRPr>
          </a:p>
          <a:p>
            <a:pPr marL="285750" indent="-285750">
              <a:spcBef>
                <a:spcPct val="25000"/>
              </a:spcBef>
              <a:buFont typeface="Arial" charset="0"/>
              <a:buChar char="•"/>
            </a:pPr>
            <a:endParaRPr lang="de-DE" altLang="de-DE" sz="1800" dirty="0">
              <a:latin typeface="Arial" charset="0"/>
              <a:ea typeface="Arial" charset="0"/>
              <a:cs typeface="Arial" charset="0"/>
            </a:endParaRPr>
          </a:p>
        </p:txBody>
      </p:sp>
      <p:sp>
        <p:nvSpPr>
          <p:cNvPr id="5" name="Titel 4"/>
          <p:cNvSpPr>
            <a:spLocks noGrp="1"/>
          </p:cNvSpPr>
          <p:nvPr>
            <p:ph type="title"/>
          </p:nvPr>
        </p:nvSpPr>
        <p:spPr/>
        <p:txBody>
          <a:bodyPr/>
          <a:lstStyle/>
          <a:p>
            <a:r>
              <a:rPr lang="de-DE" altLang="de-DE" dirty="0">
                <a:ea typeface="Arial" charset="0"/>
                <a:cs typeface="Arial" charset="0"/>
              </a:rPr>
              <a:t>Erste Hilfe beim Stromunfall</a:t>
            </a:r>
          </a:p>
        </p:txBody>
      </p:sp>
      <p:pic>
        <p:nvPicPr>
          <p:cNvPr id="8" name="Grafik 7" descr="Ein Bild, das Text enthält.&#10;&#10;Mit hoher Zuverlässigkeit generierte Beschreibung">
            <a:extLst>
              <a:ext uri="{FF2B5EF4-FFF2-40B4-BE49-F238E27FC236}">
                <a16:creationId xmlns:a16="http://schemas.microsoft.com/office/drawing/2014/main" xmlns="" id="{9921D431-EADC-4597-BF56-C25BB9290FB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572122" y="3411610"/>
            <a:ext cx="3927756" cy="2820128"/>
          </a:xfrm>
          <a:prstGeom prst="rect">
            <a:avLst/>
          </a:prstGeom>
          <a:effectLst>
            <a:softEdge rad="112522"/>
          </a:effectLst>
        </p:spPr>
      </p:pic>
      <p:sp>
        <p:nvSpPr>
          <p:cNvPr id="7" name="Fußzeilenplatzhalter 3">
            <a:extLst>
              <a:ext uri="{FF2B5EF4-FFF2-40B4-BE49-F238E27FC236}">
                <a16:creationId xmlns:a16="http://schemas.microsoft.com/office/drawing/2014/main" xmlns="" id="{C57C6C96-31F2-4C7D-BD81-7E3D2AF11B2B}"/>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3" name="Rechteck 2">
            <a:extLst>
              <a:ext uri="{FF2B5EF4-FFF2-40B4-BE49-F238E27FC236}">
                <a16:creationId xmlns:a16="http://schemas.microsoft.com/office/drawing/2014/main" xmlns="" id="{E5B91CC4-BDA1-4AA5-8FB9-EC67A0627AEC}"/>
              </a:ext>
            </a:extLst>
          </p:cNvPr>
          <p:cNvSpPr/>
          <p:nvPr/>
        </p:nvSpPr>
        <p:spPr>
          <a:xfrm>
            <a:off x="5539795" y="6106385"/>
            <a:ext cx="958917" cy="215444"/>
          </a:xfrm>
          <a:prstGeom prst="rect">
            <a:avLst/>
          </a:prstGeom>
        </p:spPr>
        <p:txBody>
          <a:bodyPr wrap="none">
            <a:spAutoFit/>
          </a:bodyPr>
          <a:lstStyle/>
          <a:p>
            <a:r>
              <a:rPr lang="de-DE" sz="800" dirty="0">
                <a:solidFill>
                  <a:schemeClr val="bg1">
                    <a:lumMod val="65000"/>
                  </a:schemeClr>
                </a:solidFill>
                <a:latin typeface="+mj-lt"/>
              </a:rPr>
              <a:t>Fotolia - 24556986</a:t>
            </a:r>
          </a:p>
        </p:txBody>
      </p:sp>
      <p:sp>
        <p:nvSpPr>
          <p:cNvPr id="9" name="Foliennummernplatzhalter 4"/>
          <p:cNvSpPr>
            <a:spLocks noGrp="1"/>
          </p:cNvSpPr>
          <p:nvPr>
            <p:ph type="sldNum" sz="quarter" idx="12"/>
          </p:nvPr>
        </p:nvSpPr>
        <p:spPr>
          <a:xfrm>
            <a:off x="8676000" y="6525344"/>
            <a:ext cx="468000" cy="252000"/>
          </a:xfrm>
        </p:spPr>
        <p:txBody>
          <a:bodyPr/>
          <a:lstStyle/>
          <a:p>
            <a:fld id="{9564BF1B-7A00-4FDB-9ACC-13A0BEC11AB6}" type="slidenum">
              <a:rPr lang="de-DE" smtClean="0"/>
              <a:pPr/>
              <a:t>15</a:t>
            </a:fld>
            <a:endParaRPr lang="de-DE" dirty="0"/>
          </a:p>
        </p:txBody>
      </p:sp>
    </p:spTree>
    <p:extLst>
      <p:ext uri="{BB962C8B-B14F-4D97-AF65-F5344CB8AC3E}">
        <p14:creationId xmlns:p14="http://schemas.microsoft.com/office/powerpoint/2010/main" xmlns="" val="20853084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descr="Ein Bild, das drinnen, sitzend enthält.&#10;&#10;Mit sehr hoher Zuverlässigkeit generierte Beschreibung">
            <a:extLst>
              <a:ext uri="{FF2B5EF4-FFF2-40B4-BE49-F238E27FC236}">
                <a16:creationId xmlns:a16="http://schemas.microsoft.com/office/drawing/2014/main" xmlns="" id="{7F2E9B69-4C86-45BC-BF8B-B5D4BF7758D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107719" y="3884777"/>
            <a:ext cx="2856561" cy="2382372"/>
          </a:xfrm>
          <a:prstGeom prst="rect">
            <a:avLst/>
          </a:prstGeom>
        </p:spPr>
      </p:pic>
      <p:sp>
        <p:nvSpPr>
          <p:cNvPr id="2" name="Inhaltsplatzhalter 1"/>
          <p:cNvSpPr>
            <a:spLocks noGrp="1"/>
          </p:cNvSpPr>
          <p:nvPr>
            <p:ph idx="1"/>
          </p:nvPr>
        </p:nvSpPr>
        <p:spPr>
          <a:xfrm>
            <a:off x="468000" y="1500453"/>
            <a:ext cx="8136000" cy="4508500"/>
          </a:xfrm>
        </p:spPr>
        <p:txBody>
          <a:bodyPr/>
          <a:lstStyle/>
          <a:p>
            <a:pPr>
              <a:buFont typeface="Arial" charset="0"/>
              <a:buChar char="•"/>
            </a:pPr>
            <a:r>
              <a:rPr lang="de-DE" sz="1800" dirty="0">
                <a:ea typeface="Arial" charset="0"/>
                <a:cs typeface="Arial" charset="0"/>
              </a:rPr>
              <a:t>Überprüfen Sie das Bewusstsein und die Atmung. </a:t>
            </a:r>
          </a:p>
          <a:p>
            <a:pPr>
              <a:buFont typeface="Arial" charset="0"/>
              <a:buChar char="•"/>
            </a:pPr>
            <a:r>
              <a:rPr lang="de-DE" sz="1800" dirty="0">
                <a:ea typeface="Arial" charset="0"/>
                <a:cs typeface="Arial" charset="0"/>
              </a:rPr>
              <a:t>Bei Bewusstsein und Atmung: Legen Sie den Verletzten in die stabile Seitenlage.</a:t>
            </a:r>
          </a:p>
          <a:p>
            <a:pPr>
              <a:buFont typeface="Arial" charset="0"/>
              <a:buChar char="•"/>
            </a:pPr>
            <a:r>
              <a:rPr lang="de-DE" sz="1800" dirty="0">
                <a:ea typeface="Arial" charset="0"/>
                <a:cs typeface="Arial" charset="0"/>
              </a:rPr>
              <a:t>Ohne Atmung, kein Bewusstsein: Rufen Sie den Notruf, beginnen Sie danach mit den Wiederbelebungsmaßnahmen.</a:t>
            </a:r>
          </a:p>
          <a:p>
            <a:pPr>
              <a:buFont typeface="Arial" charset="0"/>
              <a:buChar char="•"/>
            </a:pPr>
            <a:endParaRPr lang="de-DE" sz="1800" dirty="0">
              <a:ea typeface="Arial" charset="0"/>
              <a:cs typeface="Arial" charset="0"/>
            </a:endParaRPr>
          </a:p>
          <a:p>
            <a:pPr>
              <a:buFont typeface="Arial" charset="0"/>
              <a:buChar char="•"/>
            </a:pPr>
            <a:r>
              <a:rPr lang="de-DE" sz="1800" dirty="0">
                <a:ea typeface="Arial" charset="0"/>
                <a:cs typeface="Arial" charset="0"/>
              </a:rPr>
              <a:t>Kühlen Sie entstandene Brandwunden mit Wasser und decken Sie sie keimfrei ab. </a:t>
            </a:r>
          </a:p>
          <a:p>
            <a:pPr>
              <a:spcBef>
                <a:spcPct val="25000"/>
              </a:spcBef>
              <a:buFont typeface="Verdana" charset="0"/>
              <a:buChar char="•"/>
            </a:pPr>
            <a:endParaRPr lang="de-DE" altLang="de-DE" sz="1800" dirty="0">
              <a:latin typeface="Arial" charset="0"/>
              <a:ea typeface="Arial" charset="0"/>
              <a:cs typeface="Arial" charset="0"/>
            </a:endParaRPr>
          </a:p>
          <a:p>
            <a:pPr marL="285750" indent="-285750">
              <a:spcBef>
                <a:spcPct val="25000"/>
              </a:spcBef>
              <a:buFont typeface="Arial" charset="0"/>
              <a:buChar char="•"/>
            </a:pPr>
            <a:endParaRPr lang="de-DE" altLang="de-DE" sz="1800" dirty="0">
              <a:latin typeface="Arial" charset="0"/>
              <a:ea typeface="Arial" charset="0"/>
              <a:cs typeface="Arial" charset="0"/>
            </a:endParaRPr>
          </a:p>
        </p:txBody>
      </p:sp>
      <p:sp>
        <p:nvSpPr>
          <p:cNvPr id="5" name="Titel 4"/>
          <p:cNvSpPr>
            <a:spLocks noGrp="1"/>
          </p:cNvSpPr>
          <p:nvPr>
            <p:ph type="title"/>
          </p:nvPr>
        </p:nvSpPr>
        <p:spPr/>
        <p:txBody>
          <a:bodyPr/>
          <a:lstStyle/>
          <a:p>
            <a:r>
              <a:rPr lang="de-DE" altLang="de-DE" dirty="0">
                <a:ea typeface="Arial" charset="0"/>
                <a:cs typeface="Arial" charset="0"/>
              </a:rPr>
              <a:t>Erste Hilfe beim Stromunfall</a:t>
            </a:r>
          </a:p>
        </p:txBody>
      </p:sp>
      <p:sp>
        <p:nvSpPr>
          <p:cNvPr id="7" name="Fußzeilenplatzhalter 3">
            <a:extLst>
              <a:ext uri="{FF2B5EF4-FFF2-40B4-BE49-F238E27FC236}">
                <a16:creationId xmlns:a16="http://schemas.microsoft.com/office/drawing/2014/main" xmlns="" id="{529740A5-C0F0-4793-BB24-DAF10CB1A604}"/>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3" name="Rechteck 2">
            <a:extLst>
              <a:ext uri="{FF2B5EF4-FFF2-40B4-BE49-F238E27FC236}">
                <a16:creationId xmlns:a16="http://schemas.microsoft.com/office/drawing/2014/main" xmlns="" id="{0F8056D7-222D-4F04-822B-6D2795E60795}"/>
              </a:ext>
            </a:extLst>
          </p:cNvPr>
          <p:cNvSpPr/>
          <p:nvPr/>
        </p:nvSpPr>
        <p:spPr>
          <a:xfrm>
            <a:off x="4897962" y="6003715"/>
            <a:ext cx="1066318" cy="215444"/>
          </a:xfrm>
          <a:prstGeom prst="rect">
            <a:avLst/>
          </a:prstGeom>
        </p:spPr>
        <p:txBody>
          <a:bodyPr wrap="none">
            <a:spAutoFit/>
          </a:bodyPr>
          <a:lstStyle/>
          <a:p>
            <a:r>
              <a:rPr lang="de-DE" sz="800" dirty="0">
                <a:solidFill>
                  <a:schemeClr val="bg1">
                    <a:lumMod val="65000"/>
                  </a:schemeClr>
                </a:solidFill>
                <a:latin typeface="+mj-lt"/>
              </a:rPr>
              <a:t>© Fotolia - 78659980</a:t>
            </a:r>
          </a:p>
        </p:txBody>
      </p:sp>
      <p:sp>
        <p:nvSpPr>
          <p:cNvPr id="9" name="Foliennummernplatzhalter 4"/>
          <p:cNvSpPr>
            <a:spLocks noGrp="1"/>
          </p:cNvSpPr>
          <p:nvPr>
            <p:ph type="sldNum" sz="quarter" idx="12"/>
          </p:nvPr>
        </p:nvSpPr>
        <p:spPr>
          <a:xfrm>
            <a:off x="8676000" y="6525344"/>
            <a:ext cx="468000" cy="252000"/>
          </a:xfrm>
        </p:spPr>
        <p:txBody>
          <a:bodyPr/>
          <a:lstStyle/>
          <a:p>
            <a:fld id="{9564BF1B-7A00-4FDB-9ACC-13A0BEC11AB6}" type="slidenum">
              <a:rPr lang="de-DE" smtClean="0"/>
              <a:pPr/>
              <a:t>16</a:t>
            </a:fld>
            <a:endParaRPr lang="de-DE" dirty="0"/>
          </a:p>
        </p:txBody>
      </p:sp>
    </p:spTree>
    <p:extLst>
      <p:ext uri="{BB962C8B-B14F-4D97-AF65-F5344CB8AC3E}">
        <p14:creationId xmlns:p14="http://schemas.microsoft.com/office/powerpoint/2010/main" xmlns="" val="8754706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a:ea typeface="Arial" charset="0"/>
                <a:cs typeface="Arial" charset="0"/>
              </a:rPr>
              <a:t>Erste-Hilfe-Maßnahmen bei kleineren Verbrennungen</a:t>
            </a:r>
            <a:endParaRPr lang="de-DE" altLang="de-DE" dirty="0">
              <a:ea typeface="Arial" charset="0"/>
              <a:cs typeface="Arial" charset="0"/>
            </a:endParaRPr>
          </a:p>
        </p:txBody>
      </p:sp>
      <p:sp>
        <p:nvSpPr>
          <p:cNvPr id="25" name="Inhaltsplatzhalter 1"/>
          <p:cNvSpPr>
            <a:spLocks noGrp="1"/>
          </p:cNvSpPr>
          <p:nvPr>
            <p:ph idx="1"/>
          </p:nvPr>
        </p:nvSpPr>
        <p:spPr>
          <a:xfrm>
            <a:off x="468000" y="1500453"/>
            <a:ext cx="8136000" cy="4508500"/>
          </a:xfrm>
        </p:spPr>
        <p:txBody>
          <a:bodyPr/>
          <a:lstStyle/>
          <a:p>
            <a:pPr>
              <a:buFont typeface="Arial" charset="0"/>
              <a:buChar char="•"/>
            </a:pPr>
            <a:r>
              <a:rPr lang="de-DE" sz="1800" dirty="0">
                <a:ea typeface="Arial" charset="0"/>
                <a:cs typeface="Arial" charset="0"/>
              </a:rPr>
              <a:t>Kleider nur entfernen, wenn sie nicht haften bleiben. </a:t>
            </a:r>
          </a:p>
          <a:p>
            <a:pPr>
              <a:buFont typeface="Arial" charset="0"/>
              <a:buChar char="•"/>
            </a:pPr>
            <a:r>
              <a:rPr lang="de-DE" sz="1800" dirty="0">
                <a:ea typeface="Arial" charset="0"/>
                <a:cs typeface="Arial" charset="0"/>
              </a:rPr>
              <a:t>Betroffene Körperstelle unter fließendem kaltem (</a:t>
            </a:r>
            <a:r>
              <a:rPr lang="de-DE" sz="1800" dirty="0" smtClean="0">
                <a:ea typeface="Arial" charset="0"/>
                <a:cs typeface="Arial" charset="0"/>
              </a:rPr>
              <a:t>15 - 20 </a:t>
            </a:r>
            <a:r>
              <a:rPr lang="de-DE" sz="1800" dirty="0">
                <a:ea typeface="Arial" charset="0"/>
                <a:cs typeface="Arial" charset="0"/>
              </a:rPr>
              <a:t>°C) Wasser                          </a:t>
            </a:r>
            <a:r>
              <a:rPr lang="de-DE" sz="1800" dirty="0" smtClean="0">
                <a:ea typeface="Arial" charset="0"/>
                <a:cs typeface="Arial" charset="0"/>
              </a:rPr>
              <a:t>15 - 20 </a:t>
            </a:r>
            <a:r>
              <a:rPr lang="de-DE" sz="1800" dirty="0">
                <a:ea typeface="Arial" charset="0"/>
                <a:cs typeface="Arial" charset="0"/>
              </a:rPr>
              <a:t>Minuten kühlen.</a:t>
            </a:r>
          </a:p>
          <a:p>
            <a:pPr>
              <a:buFont typeface="Arial" charset="0"/>
              <a:buChar char="•"/>
            </a:pPr>
            <a:r>
              <a:rPr lang="de-DE" sz="1800" dirty="0">
                <a:ea typeface="Arial" charset="0"/>
                <a:cs typeface="Arial" charset="0"/>
              </a:rPr>
              <a:t>Bei Rötungen und keinen Blasen lassen Sie die Wunde an der Luft verheilen.</a:t>
            </a:r>
          </a:p>
          <a:p>
            <a:pPr marL="0" indent="0">
              <a:buNone/>
            </a:pPr>
            <a:endParaRPr lang="de-DE" sz="1800" dirty="0">
              <a:latin typeface="Arial" charset="0"/>
              <a:ea typeface="Arial" charset="0"/>
              <a:cs typeface="Arial" charset="0"/>
            </a:endParaRPr>
          </a:p>
        </p:txBody>
      </p:sp>
      <p:pic>
        <p:nvPicPr>
          <p:cNvPr id="6" name="Grafik 5">
            <a:extLst>
              <a:ext uri="{FF2B5EF4-FFF2-40B4-BE49-F238E27FC236}">
                <a16:creationId xmlns:a16="http://schemas.microsoft.com/office/drawing/2014/main" xmlns="" id="{4DD564A3-3948-42A1-9776-DB50AE9B396C}"/>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268792" y="3068960"/>
            <a:ext cx="4534416" cy="3022944"/>
          </a:xfrm>
          <a:prstGeom prst="rect">
            <a:avLst/>
          </a:prstGeom>
          <a:effectLst>
            <a:softEdge rad="112522"/>
          </a:effectLst>
        </p:spPr>
      </p:pic>
      <p:sp>
        <p:nvSpPr>
          <p:cNvPr id="7" name="Fußzeilenplatzhalter 3">
            <a:extLst>
              <a:ext uri="{FF2B5EF4-FFF2-40B4-BE49-F238E27FC236}">
                <a16:creationId xmlns:a16="http://schemas.microsoft.com/office/drawing/2014/main" xmlns="" id="{6832FE2B-0139-4352-88F9-9D3D02C4DC3A}"/>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2" name="Rechteck 1">
            <a:extLst>
              <a:ext uri="{FF2B5EF4-FFF2-40B4-BE49-F238E27FC236}">
                <a16:creationId xmlns:a16="http://schemas.microsoft.com/office/drawing/2014/main" xmlns="" id="{508C2622-DBA3-49D8-B0D2-25E649DC587D}"/>
              </a:ext>
            </a:extLst>
          </p:cNvPr>
          <p:cNvSpPr/>
          <p:nvPr/>
        </p:nvSpPr>
        <p:spPr>
          <a:xfrm>
            <a:off x="5685594" y="5985458"/>
            <a:ext cx="1117614" cy="215444"/>
          </a:xfrm>
          <a:prstGeom prst="rect">
            <a:avLst/>
          </a:prstGeom>
        </p:spPr>
        <p:txBody>
          <a:bodyPr wrap="none">
            <a:spAutoFit/>
          </a:bodyPr>
          <a:lstStyle/>
          <a:p>
            <a:r>
              <a:rPr lang="de-DE" sz="800" dirty="0">
                <a:solidFill>
                  <a:schemeClr val="bg1">
                    <a:lumMod val="65000"/>
                  </a:schemeClr>
                </a:solidFill>
                <a:latin typeface="+mj-lt"/>
              </a:rPr>
              <a:t>© Fotolia - 197552320</a:t>
            </a:r>
          </a:p>
        </p:txBody>
      </p:sp>
      <p:sp>
        <p:nvSpPr>
          <p:cNvPr id="8" name="Foliennummernplatzhalter 4"/>
          <p:cNvSpPr>
            <a:spLocks noGrp="1"/>
          </p:cNvSpPr>
          <p:nvPr>
            <p:ph type="sldNum" sz="quarter" idx="12"/>
          </p:nvPr>
        </p:nvSpPr>
        <p:spPr>
          <a:xfrm>
            <a:off x="8676000" y="6525344"/>
            <a:ext cx="468000" cy="252000"/>
          </a:xfrm>
        </p:spPr>
        <p:txBody>
          <a:bodyPr/>
          <a:lstStyle/>
          <a:p>
            <a:fld id="{9564BF1B-7A00-4FDB-9ACC-13A0BEC11AB6}" type="slidenum">
              <a:rPr lang="de-DE" smtClean="0"/>
              <a:pPr/>
              <a:t>17</a:t>
            </a:fld>
            <a:endParaRPr lang="de-DE" dirty="0"/>
          </a:p>
        </p:txBody>
      </p:sp>
    </p:spTree>
    <p:extLst>
      <p:ext uri="{BB962C8B-B14F-4D97-AF65-F5344CB8AC3E}">
        <p14:creationId xmlns:p14="http://schemas.microsoft.com/office/powerpoint/2010/main" xmlns="" val="13517777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a:ea typeface="Arial" charset="0"/>
                <a:cs typeface="Arial" charset="0"/>
              </a:rPr>
              <a:t>Erste-Hilfe-Maßnahmen bei großflächigeren Verbrennungen</a:t>
            </a:r>
            <a:endParaRPr lang="de-DE" altLang="de-DE" dirty="0">
              <a:ea typeface="Arial" charset="0"/>
              <a:cs typeface="Arial" charset="0"/>
            </a:endParaRPr>
          </a:p>
        </p:txBody>
      </p:sp>
      <p:sp>
        <p:nvSpPr>
          <p:cNvPr id="25" name="Inhaltsplatzhalter 1"/>
          <p:cNvSpPr>
            <a:spLocks noGrp="1"/>
          </p:cNvSpPr>
          <p:nvPr>
            <p:ph idx="1"/>
          </p:nvPr>
        </p:nvSpPr>
        <p:spPr>
          <a:xfrm>
            <a:off x="468000" y="1500453"/>
            <a:ext cx="8496488" cy="4508500"/>
          </a:xfrm>
        </p:spPr>
        <p:txBody>
          <a:bodyPr/>
          <a:lstStyle/>
          <a:p>
            <a:pPr>
              <a:buFont typeface="Arial" charset="0"/>
              <a:buChar char="•"/>
            </a:pPr>
            <a:r>
              <a:rPr lang="de-DE" sz="1800" dirty="0">
                <a:ea typeface="Arial" charset="0"/>
                <a:cs typeface="Arial" charset="0"/>
              </a:rPr>
              <a:t>Sofort den Rettungsdienst rufen. </a:t>
            </a:r>
          </a:p>
          <a:p>
            <a:pPr>
              <a:buFont typeface="Arial" charset="0"/>
              <a:buChar char="•"/>
            </a:pPr>
            <a:r>
              <a:rPr lang="de-DE" sz="1800" dirty="0">
                <a:ea typeface="Arial" charset="0"/>
                <a:cs typeface="Arial" charset="0"/>
              </a:rPr>
              <a:t>Eventuellen Kleiderbrand sofort mit Wasser löschen oder die Flammen mit einer dicken Decke ersticken (eigene Sicherheit beachten!).</a:t>
            </a:r>
          </a:p>
          <a:p>
            <a:pPr>
              <a:buFont typeface="Arial" charset="0"/>
              <a:buChar char="•"/>
            </a:pPr>
            <a:r>
              <a:rPr lang="de-DE" sz="1800" dirty="0">
                <a:ea typeface="Arial" charset="0"/>
                <a:cs typeface="Arial" charset="0"/>
              </a:rPr>
              <a:t>Entfernen Sie die Kleidung nur, wenn sie nicht am Körper haftet. So können Sie weitere Verletzungen vermeiden. </a:t>
            </a:r>
          </a:p>
          <a:p>
            <a:pPr>
              <a:buFont typeface="Arial" charset="0"/>
              <a:buChar char="•"/>
            </a:pPr>
            <a:r>
              <a:rPr lang="de-DE" sz="1800" dirty="0">
                <a:ea typeface="Arial" charset="0"/>
                <a:cs typeface="Arial" charset="0"/>
              </a:rPr>
              <a:t>Den betroffenen Bereich mit einem sterilen Brandtuch abdecken.</a:t>
            </a:r>
          </a:p>
          <a:p>
            <a:pPr>
              <a:buFont typeface="Arial" charset="0"/>
              <a:buChar char="•"/>
            </a:pPr>
            <a:r>
              <a:rPr lang="de-DE" sz="1800" dirty="0">
                <a:ea typeface="Arial" charset="0"/>
                <a:cs typeface="Arial" charset="0"/>
              </a:rPr>
              <a:t>Den Verletzten beruhigen, warm halten und nicht allein bis zum Eintreffen des Rettungsdienstes lassen.</a:t>
            </a:r>
          </a:p>
          <a:p>
            <a:pPr marL="0" indent="0">
              <a:buNone/>
            </a:pPr>
            <a:endParaRPr lang="de-DE" sz="1800" dirty="0">
              <a:latin typeface="Arial" charset="0"/>
              <a:ea typeface="Arial" charset="0"/>
              <a:cs typeface="Arial" charset="0"/>
            </a:endParaRPr>
          </a:p>
        </p:txBody>
      </p:sp>
      <p:sp>
        <p:nvSpPr>
          <p:cNvPr id="6" name="Fußzeilenplatzhalter 3">
            <a:extLst>
              <a:ext uri="{FF2B5EF4-FFF2-40B4-BE49-F238E27FC236}">
                <a16:creationId xmlns:a16="http://schemas.microsoft.com/office/drawing/2014/main" xmlns="" id="{6CBDA64C-7CB5-4C20-8461-19D7EFF640BA}"/>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7" name="Foliennummernplatzhalter 4"/>
          <p:cNvSpPr>
            <a:spLocks noGrp="1"/>
          </p:cNvSpPr>
          <p:nvPr>
            <p:ph type="sldNum" sz="quarter" idx="12"/>
          </p:nvPr>
        </p:nvSpPr>
        <p:spPr>
          <a:xfrm>
            <a:off x="8676000" y="6525344"/>
            <a:ext cx="468000" cy="252000"/>
          </a:xfrm>
        </p:spPr>
        <p:txBody>
          <a:bodyPr/>
          <a:lstStyle/>
          <a:p>
            <a:fld id="{9564BF1B-7A00-4FDB-9ACC-13A0BEC11AB6}" type="slidenum">
              <a:rPr lang="de-DE" smtClean="0"/>
              <a:pPr/>
              <a:t>18</a:t>
            </a:fld>
            <a:endParaRPr lang="de-DE" dirty="0"/>
          </a:p>
        </p:txBody>
      </p:sp>
    </p:spTree>
    <p:extLst>
      <p:ext uri="{BB962C8B-B14F-4D97-AF65-F5344CB8AC3E}">
        <p14:creationId xmlns:p14="http://schemas.microsoft.com/office/powerpoint/2010/main" xmlns="" val="11014577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altLang="de-DE" dirty="0">
                <a:ea typeface="Arial" charset="0"/>
                <a:cs typeface="Arial" charset="0"/>
              </a:rPr>
              <a:t>Erste Hilfe bei Verätzungen</a:t>
            </a:r>
          </a:p>
        </p:txBody>
      </p:sp>
      <p:sp>
        <p:nvSpPr>
          <p:cNvPr id="46" name="Rectangle 2"/>
          <p:cNvSpPr>
            <a:spLocks noChangeArrowheads="1"/>
          </p:cNvSpPr>
          <p:nvPr/>
        </p:nvSpPr>
        <p:spPr bwMode="auto">
          <a:xfrm>
            <a:off x="2359416" y="4911674"/>
            <a:ext cx="6115050" cy="9501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285750" indent="-285750" eaLnBrk="1" hangingPunct="1">
              <a:spcBef>
                <a:spcPct val="0"/>
              </a:spcBef>
              <a:buFont typeface="Arial" charset="0"/>
              <a:buChar char="•"/>
            </a:pPr>
            <a:r>
              <a:rPr lang="de-DE" altLang="de-DE" sz="1400" kern="1200" dirty="0">
                <a:solidFill>
                  <a:schemeClr val="accent1"/>
                </a:solidFill>
                <a:latin typeface="+mn-lt"/>
                <a:ea typeface="Arial" charset="0"/>
                <a:cs typeface="Arial" charset="0"/>
              </a:rPr>
              <a:t>Notruf, auf Lebenszeichen kontrollieren </a:t>
            </a:r>
          </a:p>
          <a:p>
            <a:pPr marL="285750" indent="-285750" eaLnBrk="1" hangingPunct="1">
              <a:spcBef>
                <a:spcPct val="0"/>
              </a:spcBef>
              <a:buFont typeface="Arial" charset="0"/>
              <a:buChar char="•"/>
            </a:pPr>
            <a:r>
              <a:rPr lang="de-DE" altLang="de-DE" sz="1400" kern="1200" dirty="0">
                <a:solidFill>
                  <a:schemeClr val="accent1"/>
                </a:solidFill>
                <a:latin typeface="+mn-lt"/>
                <a:ea typeface="Arial" charset="0"/>
                <a:cs typeface="Arial" charset="0"/>
              </a:rPr>
              <a:t>Je nach Zustand: stabile Seitenlage, Schocklagerung, Reanimation.</a:t>
            </a:r>
          </a:p>
          <a:p>
            <a:pPr eaLnBrk="1" hangingPunct="1">
              <a:spcBef>
                <a:spcPct val="0"/>
              </a:spcBef>
            </a:pPr>
            <a:endParaRPr lang="de-DE" altLang="de-DE" sz="1400" b="1" kern="1200" dirty="0">
              <a:solidFill>
                <a:schemeClr val="accent1"/>
              </a:solidFill>
              <a:latin typeface="+mn-lt"/>
              <a:ea typeface="Arial" charset="0"/>
              <a:cs typeface="Arial" charset="0"/>
            </a:endParaRPr>
          </a:p>
          <a:p>
            <a:pPr algn="ctr" eaLnBrk="1" hangingPunct="1">
              <a:spcBef>
                <a:spcPct val="0"/>
              </a:spcBef>
            </a:pPr>
            <a:r>
              <a:rPr lang="de-DE" altLang="de-DE" sz="1400" b="1" dirty="0">
                <a:solidFill>
                  <a:srgbClr val="FF0000"/>
                </a:solidFill>
                <a:latin typeface="+mn-lt"/>
                <a:ea typeface="Arial" charset="0"/>
                <a:cs typeface="Arial" charset="0"/>
              </a:rPr>
              <a:t>Eigenschutz hat höchste Priorität!</a:t>
            </a:r>
            <a:endParaRPr lang="de-DE" altLang="de-DE" sz="1400" kern="1200" dirty="0">
              <a:solidFill>
                <a:srgbClr val="FF0000"/>
              </a:solidFill>
              <a:latin typeface="+mn-lt"/>
              <a:ea typeface="Arial" charset="0"/>
              <a:cs typeface="Arial" charset="0"/>
            </a:endParaRPr>
          </a:p>
        </p:txBody>
      </p:sp>
      <p:sp>
        <p:nvSpPr>
          <p:cNvPr id="47" name="Rectangle 3"/>
          <p:cNvSpPr>
            <a:spLocks noChangeArrowheads="1"/>
          </p:cNvSpPr>
          <p:nvPr/>
        </p:nvSpPr>
        <p:spPr bwMode="auto">
          <a:xfrm>
            <a:off x="770328" y="4725144"/>
            <a:ext cx="1589088" cy="849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eaLnBrk="1" hangingPunct="1">
              <a:spcBef>
                <a:spcPct val="0"/>
              </a:spcBef>
            </a:pPr>
            <a:r>
              <a:rPr lang="de-DE" altLang="de-DE" sz="1400" b="1" kern="1200" dirty="0">
                <a:solidFill>
                  <a:schemeClr val="accent1"/>
                </a:solidFill>
                <a:latin typeface="+mn-lt"/>
                <a:ea typeface="Arial" charset="0"/>
                <a:cs typeface="Arial" charset="0"/>
              </a:rPr>
              <a:t>allgemeine Hilfe</a:t>
            </a:r>
          </a:p>
        </p:txBody>
      </p:sp>
      <p:sp>
        <p:nvSpPr>
          <p:cNvPr id="48" name="Rectangle 4"/>
          <p:cNvSpPr>
            <a:spLocks noChangeArrowheads="1"/>
          </p:cNvSpPr>
          <p:nvPr/>
        </p:nvSpPr>
        <p:spPr bwMode="auto">
          <a:xfrm>
            <a:off x="6355153" y="3085257"/>
            <a:ext cx="2119313" cy="163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285750" indent="-285750" eaLnBrk="1" hangingPunct="1">
              <a:spcBef>
                <a:spcPct val="0"/>
              </a:spcBef>
              <a:buFont typeface="Arial" charset="0"/>
              <a:buChar char="•"/>
            </a:pPr>
            <a:r>
              <a:rPr lang="de-DE" altLang="de-DE" sz="1400" kern="1200" dirty="0">
                <a:solidFill>
                  <a:schemeClr val="accent1"/>
                </a:solidFill>
                <a:latin typeface="+mn-lt"/>
                <a:ea typeface="Arial" charset="0"/>
                <a:cs typeface="Arial" charset="0"/>
              </a:rPr>
              <a:t>Reichlich Wasser trinken</a:t>
            </a:r>
          </a:p>
          <a:p>
            <a:pPr marL="285750" indent="-285750" eaLnBrk="1" hangingPunct="1">
              <a:spcBef>
                <a:spcPct val="0"/>
              </a:spcBef>
              <a:buFont typeface="Arial" charset="0"/>
              <a:buChar char="•"/>
            </a:pPr>
            <a:r>
              <a:rPr lang="de-DE" altLang="de-DE" sz="1400" dirty="0">
                <a:solidFill>
                  <a:schemeClr val="accent1"/>
                </a:solidFill>
                <a:latin typeface="+mn-lt"/>
                <a:ea typeface="Arial" charset="0"/>
                <a:cs typeface="Arial" charset="0"/>
              </a:rPr>
              <a:t>Erbrechen nicht künstlich herbeiführen</a:t>
            </a:r>
            <a:endParaRPr lang="de-DE" altLang="de-DE" sz="1400" kern="1200" dirty="0">
              <a:solidFill>
                <a:schemeClr val="accent1"/>
              </a:solidFill>
              <a:latin typeface="+mn-lt"/>
              <a:ea typeface="Arial" charset="0"/>
              <a:cs typeface="Arial" charset="0"/>
            </a:endParaRPr>
          </a:p>
        </p:txBody>
      </p:sp>
      <p:sp>
        <p:nvSpPr>
          <p:cNvPr id="49" name="Rectangle 5"/>
          <p:cNvSpPr>
            <a:spLocks noChangeArrowheads="1"/>
          </p:cNvSpPr>
          <p:nvPr/>
        </p:nvSpPr>
        <p:spPr bwMode="auto">
          <a:xfrm>
            <a:off x="4397766" y="3085257"/>
            <a:ext cx="1957387" cy="163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285750" indent="-285750" eaLnBrk="1" hangingPunct="1">
              <a:spcBef>
                <a:spcPct val="0"/>
              </a:spcBef>
              <a:buFont typeface="Arial" charset="0"/>
              <a:buChar char="•"/>
            </a:pPr>
            <a:r>
              <a:rPr lang="de-DE" altLang="de-DE" sz="1400" kern="1200" dirty="0">
                <a:solidFill>
                  <a:schemeClr val="accent1"/>
                </a:solidFill>
                <a:latin typeface="+mn-lt"/>
                <a:ea typeface="Arial" charset="0"/>
                <a:cs typeface="Arial" charset="0"/>
              </a:rPr>
              <a:t>Spülen mit Wasser</a:t>
            </a:r>
          </a:p>
          <a:p>
            <a:pPr marL="285750" indent="-285750" eaLnBrk="1" hangingPunct="1">
              <a:spcBef>
                <a:spcPct val="0"/>
              </a:spcBef>
              <a:buFont typeface="Arial" charset="0"/>
              <a:buChar char="•"/>
            </a:pPr>
            <a:r>
              <a:rPr lang="de-DE" altLang="de-DE" sz="1400" kern="1200" dirty="0">
                <a:solidFill>
                  <a:schemeClr val="accent1"/>
                </a:solidFill>
                <a:latin typeface="+mn-lt"/>
                <a:ea typeface="Arial" charset="0"/>
                <a:cs typeface="Arial" charset="0"/>
              </a:rPr>
              <a:t>Anschließend Augenverband</a:t>
            </a:r>
          </a:p>
        </p:txBody>
      </p:sp>
      <p:sp>
        <p:nvSpPr>
          <p:cNvPr id="50" name="Rectangle 6"/>
          <p:cNvSpPr>
            <a:spLocks noChangeArrowheads="1"/>
          </p:cNvSpPr>
          <p:nvPr/>
        </p:nvSpPr>
        <p:spPr bwMode="auto">
          <a:xfrm>
            <a:off x="2359416" y="3085257"/>
            <a:ext cx="2038350" cy="163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285750" indent="-285750" eaLnBrk="1" hangingPunct="1">
              <a:spcBef>
                <a:spcPct val="0"/>
              </a:spcBef>
              <a:buFont typeface="Arial" charset="0"/>
              <a:buChar char="•"/>
            </a:pPr>
            <a:r>
              <a:rPr lang="de-DE" altLang="de-DE" sz="1400" kern="1200" dirty="0">
                <a:solidFill>
                  <a:schemeClr val="accent1"/>
                </a:solidFill>
                <a:latin typeface="+mn-lt"/>
                <a:ea typeface="Arial" charset="0"/>
                <a:cs typeface="Arial" charset="0"/>
              </a:rPr>
              <a:t>Spülen mit Wasser</a:t>
            </a:r>
          </a:p>
          <a:p>
            <a:pPr marL="285750" indent="-285750" eaLnBrk="1" hangingPunct="1">
              <a:spcBef>
                <a:spcPct val="0"/>
              </a:spcBef>
              <a:buFont typeface="Arial" charset="0"/>
              <a:buChar char="•"/>
            </a:pPr>
            <a:r>
              <a:rPr lang="de-DE" altLang="de-DE" sz="1400" kern="1200" dirty="0">
                <a:solidFill>
                  <a:schemeClr val="accent1"/>
                </a:solidFill>
                <a:latin typeface="+mn-lt"/>
                <a:ea typeface="Arial" charset="0"/>
                <a:cs typeface="Arial" charset="0"/>
              </a:rPr>
              <a:t>Entsprechende Kleidung entfernen</a:t>
            </a:r>
          </a:p>
          <a:p>
            <a:pPr marL="285750" indent="-285750" eaLnBrk="1" hangingPunct="1">
              <a:spcBef>
                <a:spcPct val="0"/>
              </a:spcBef>
              <a:buFont typeface="Arial" charset="0"/>
              <a:buChar char="•"/>
            </a:pPr>
            <a:r>
              <a:rPr lang="de-DE" altLang="de-DE" sz="1400" kern="1200" dirty="0">
                <a:solidFill>
                  <a:schemeClr val="accent1"/>
                </a:solidFill>
                <a:latin typeface="+mn-lt"/>
                <a:ea typeface="Arial" charset="0"/>
                <a:cs typeface="Arial" charset="0"/>
              </a:rPr>
              <a:t>Wundbedeckung</a:t>
            </a:r>
          </a:p>
        </p:txBody>
      </p:sp>
      <p:sp>
        <p:nvSpPr>
          <p:cNvPr id="51" name="Rectangle 7"/>
          <p:cNvSpPr>
            <a:spLocks noChangeArrowheads="1"/>
          </p:cNvSpPr>
          <p:nvPr/>
        </p:nvSpPr>
        <p:spPr bwMode="auto">
          <a:xfrm>
            <a:off x="770328" y="3085257"/>
            <a:ext cx="1589088" cy="163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eaLnBrk="1" hangingPunct="1">
              <a:spcBef>
                <a:spcPct val="0"/>
              </a:spcBef>
            </a:pPr>
            <a:r>
              <a:rPr lang="de-DE" altLang="de-DE" sz="1400" b="1" kern="1200" dirty="0">
                <a:solidFill>
                  <a:schemeClr val="accent1"/>
                </a:solidFill>
                <a:latin typeface="+mn-lt"/>
                <a:ea typeface="Arial" charset="0"/>
                <a:cs typeface="Arial" charset="0"/>
              </a:rPr>
              <a:t>spezielle Hilfe</a:t>
            </a:r>
            <a:endParaRPr lang="de-DE" altLang="de-DE" sz="1400" kern="1200" dirty="0">
              <a:solidFill>
                <a:schemeClr val="accent1"/>
              </a:solidFill>
              <a:latin typeface="+mn-lt"/>
              <a:ea typeface="Arial" charset="0"/>
              <a:cs typeface="Arial" charset="0"/>
            </a:endParaRPr>
          </a:p>
        </p:txBody>
      </p:sp>
      <p:sp>
        <p:nvSpPr>
          <p:cNvPr id="52" name="Rectangle 8"/>
          <p:cNvSpPr>
            <a:spLocks noChangeArrowheads="1"/>
          </p:cNvSpPr>
          <p:nvPr/>
        </p:nvSpPr>
        <p:spPr bwMode="auto">
          <a:xfrm>
            <a:off x="6355153" y="1831132"/>
            <a:ext cx="2609335" cy="1254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285750" indent="-285750" eaLnBrk="1" hangingPunct="1">
              <a:spcBef>
                <a:spcPct val="0"/>
              </a:spcBef>
              <a:buFont typeface="Arial" charset="0"/>
              <a:buChar char="•"/>
            </a:pPr>
            <a:r>
              <a:rPr lang="de-DE" altLang="de-DE" sz="1400" kern="1200" dirty="0">
                <a:solidFill>
                  <a:schemeClr val="accent1"/>
                </a:solidFill>
                <a:latin typeface="Arial" charset="0"/>
                <a:ea typeface="Arial" charset="0"/>
                <a:cs typeface="Arial" charset="0"/>
              </a:rPr>
              <a:t>Vermehrter Speichelfluss</a:t>
            </a:r>
            <a:endParaRPr lang="de-DE" altLang="de-DE" sz="1400" dirty="0">
              <a:solidFill>
                <a:schemeClr val="accent1"/>
              </a:solidFill>
              <a:latin typeface="Arial" charset="0"/>
              <a:ea typeface="Arial" charset="0"/>
              <a:cs typeface="Arial" charset="0"/>
            </a:endParaRPr>
          </a:p>
          <a:p>
            <a:pPr marL="285750" indent="-285750" eaLnBrk="1" hangingPunct="1">
              <a:spcBef>
                <a:spcPct val="0"/>
              </a:spcBef>
              <a:buFont typeface="Arial" charset="0"/>
              <a:buChar char="•"/>
            </a:pPr>
            <a:r>
              <a:rPr lang="de-DE" altLang="de-DE" sz="1400" kern="1200" dirty="0">
                <a:solidFill>
                  <a:schemeClr val="accent1"/>
                </a:solidFill>
                <a:latin typeface="Arial" charset="0"/>
                <a:ea typeface="Arial" charset="0"/>
                <a:cs typeface="Arial" charset="0"/>
              </a:rPr>
              <a:t>Geschwollene blutige oder weiße Schleimhäute</a:t>
            </a:r>
          </a:p>
          <a:p>
            <a:pPr marL="285750" indent="-285750" eaLnBrk="1" hangingPunct="1">
              <a:spcBef>
                <a:spcPct val="0"/>
              </a:spcBef>
              <a:buFont typeface="Arial" charset="0"/>
              <a:buChar char="•"/>
            </a:pPr>
            <a:r>
              <a:rPr lang="de-DE" altLang="de-DE" sz="1400" kern="1200" dirty="0">
                <a:solidFill>
                  <a:schemeClr val="accent1"/>
                </a:solidFill>
                <a:latin typeface="Arial" charset="0"/>
                <a:ea typeface="Arial" charset="0"/>
                <a:cs typeface="Arial" charset="0"/>
              </a:rPr>
              <a:t>Schmerzen</a:t>
            </a:r>
          </a:p>
        </p:txBody>
      </p:sp>
      <p:sp>
        <p:nvSpPr>
          <p:cNvPr id="53" name="Rectangle 9"/>
          <p:cNvSpPr>
            <a:spLocks noChangeArrowheads="1"/>
          </p:cNvSpPr>
          <p:nvPr/>
        </p:nvSpPr>
        <p:spPr bwMode="auto">
          <a:xfrm>
            <a:off x="4397766" y="1831132"/>
            <a:ext cx="1957387" cy="1254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285750" indent="-285750" eaLnBrk="1" hangingPunct="1">
              <a:spcBef>
                <a:spcPct val="0"/>
              </a:spcBef>
              <a:buFont typeface="Arial" charset="0"/>
              <a:buChar char="•"/>
            </a:pPr>
            <a:r>
              <a:rPr lang="de-DE" altLang="de-DE" sz="1400" kern="1200" dirty="0">
                <a:solidFill>
                  <a:schemeClr val="accent1"/>
                </a:solidFill>
                <a:latin typeface="+mn-lt"/>
                <a:ea typeface="Arial" charset="0"/>
                <a:cs typeface="Arial" charset="0"/>
              </a:rPr>
              <a:t>Rötung</a:t>
            </a:r>
          </a:p>
          <a:p>
            <a:pPr marL="285750" indent="-285750" eaLnBrk="1" hangingPunct="1">
              <a:spcBef>
                <a:spcPct val="0"/>
              </a:spcBef>
              <a:buFont typeface="Arial" charset="0"/>
              <a:buChar char="•"/>
            </a:pPr>
            <a:r>
              <a:rPr lang="de-DE" altLang="de-DE" sz="1400" kern="1200" dirty="0">
                <a:solidFill>
                  <a:schemeClr val="accent1"/>
                </a:solidFill>
                <a:latin typeface="+mn-lt"/>
                <a:ea typeface="Arial" charset="0"/>
                <a:cs typeface="Arial" charset="0"/>
              </a:rPr>
              <a:t>Tränenfluss</a:t>
            </a:r>
          </a:p>
          <a:p>
            <a:pPr marL="285750" indent="-285750" eaLnBrk="1" hangingPunct="1">
              <a:spcBef>
                <a:spcPct val="0"/>
              </a:spcBef>
              <a:buFont typeface="Arial" charset="0"/>
              <a:buChar char="•"/>
            </a:pPr>
            <a:r>
              <a:rPr lang="de-DE" altLang="de-DE" sz="1400" kern="1200" dirty="0">
                <a:solidFill>
                  <a:schemeClr val="accent1"/>
                </a:solidFill>
                <a:latin typeface="+mn-lt"/>
                <a:ea typeface="Arial" charset="0"/>
                <a:cs typeface="Arial" charset="0"/>
              </a:rPr>
              <a:t>Sehstörungen</a:t>
            </a:r>
          </a:p>
          <a:p>
            <a:pPr marL="285750" indent="-285750" eaLnBrk="1" hangingPunct="1">
              <a:spcBef>
                <a:spcPct val="0"/>
              </a:spcBef>
              <a:buFont typeface="Arial" charset="0"/>
              <a:buChar char="•"/>
            </a:pPr>
            <a:r>
              <a:rPr lang="de-DE" altLang="de-DE" sz="1400" kern="1200" dirty="0">
                <a:solidFill>
                  <a:schemeClr val="accent1"/>
                </a:solidFill>
                <a:latin typeface="+mn-lt"/>
                <a:ea typeface="Arial" charset="0"/>
                <a:cs typeface="Arial" charset="0"/>
              </a:rPr>
              <a:t>Schmerzen</a:t>
            </a:r>
          </a:p>
        </p:txBody>
      </p:sp>
      <p:sp>
        <p:nvSpPr>
          <p:cNvPr id="54" name="Rectangle 10"/>
          <p:cNvSpPr>
            <a:spLocks noChangeArrowheads="1"/>
          </p:cNvSpPr>
          <p:nvPr/>
        </p:nvSpPr>
        <p:spPr bwMode="auto">
          <a:xfrm>
            <a:off x="2359416" y="1831132"/>
            <a:ext cx="2284592" cy="1254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285750" indent="-285750" eaLnBrk="1" hangingPunct="1">
              <a:spcBef>
                <a:spcPct val="0"/>
              </a:spcBef>
              <a:buFont typeface="Arial" charset="0"/>
              <a:buChar char="•"/>
            </a:pPr>
            <a:r>
              <a:rPr lang="de-DE" altLang="de-DE" sz="1400" kern="1200" dirty="0">
                <a:solidFill>
                  <a:schemeClr val="accent1"/>
                </a:solidFill>
                <a:latin typeface="+mn-lt"/>
                <a:ea typeface="Arial" charset="0"/>
                <a:cs typeface="Arial" charset="0"/>
              </a:rPr>
              <a:t>Zerstörung der Haut</a:t>
            </a:r>
          </a:p>
          <a:p>
            <a:pPr marL="285750" indent="-285750" eaLnBrk="1" hangingPunct="1">
              <a:spcBef>
                <a:spcPct val="0"/>
              </a:spcBef>
              <a:buFont typeface="Arial" charset="0"/>
              <a:buChar char="•"/>
            </a:pPr>
            <a:r>
              <a:rPr lang="de-DE" altLang="de-DE" sz="1400" kern="1200" dirty="0">
                <a:solidFill>
                  <a:schemeClr val="accent1"/>
                </a:solidFill>
                <a:latin typeface="+mn-lt"/>
                <a:ea typeface="Arial" charset="0"/>
                <a:cs typeface="Arial" charset="0"/>
              </a:rPr>
              <a:t>Rötung</a:t>
            </a:r>
          </a:p>
          <a:p>
            <a:pPr marL="285750" indent="-285750" eaLnBrk="1" hangingPunct="1">
              <a:spcBef>
                <a:spcPct val="0"/>
              </a:spcBef>
              <a:buFont typeface="Arial" charset="0"/>
              <a:buChar char="•"/>
            </a:pPr>
            <a:r>
              <a:rPr lang="de-DE" altLang="de-DE" sz="1400" dirty="0">
                <a:solidFill>
                  <a:schemeClr val="accent1"/>
                </a:solidFill>
                <a:latin typeface="+mn-lt"/>
                <a:ea typeface="Arial" charset="0"/>
                <a:cs typeface="Arial" charset="0"/>
              </a:rPr>
              <a:t>F</a:t>
            </a:r>
            <a:r>
              <a:rPr lang="de-DE" altLang="de-DE" sz="1400" kern="1200" dirty="0">
                <a:solidFill>
                  <a:schemeClr val="accent1"/>
                </a:solidFill>
                <a:latin typeface="+mn-lt"/>
                <a:ea typeface="Arial" charset="0"/>
                <a:cs typeface="Arial" charset="0"/>
              </a:rPr>
              <a:t>arbiger Schorf</a:t>
            </a:r>
          </a:p>
          <a:p>
            <a:pPr marL="285750" indent="-285750" eaLnBrk="1" hangingPunct="1">
              <a:spcBef>
                <a:spcPct val="0"/>
              </a:spcBef>
              <a:buFont typeface="Arial" charset="0"/>
              <a:buChar char="•"/>
            </a:pPr>
            <a:r>
              <a:rPr lang="de-DE" altLang="de-DE" sz="1400" kern="1200" dirty="0">
                <a:solidFill>
                  <a:schemeClr val="accent1"/>
                </a:solidFill>
                <a:latin typeface="+mn-lt"/>
                <a:ea typeface="Arial" charset="0"/>
                <a:cs typeface="Arial" charset="0"/>
              </a:rPr>
              <a:t>Schmerzen</a:t>
            </a:r>
          </a:p>
        </p:txBody>
      </p:sp>
      <p:sp>
        <p:nvSpPr>
          <p:cNvPr id="55" name="Rectangle 11"/>
          <p:cNvSpPr>
            <a:spLocks noChangeArrowheads="1"/>
          </p:cNvSpPr>
          <p:nvPr/>
        </p:nvSpPr>
        <p:spPr bwMode="auto">
          <a:xfrm>
            <a:off x="770328" y="1831132"/>
            <a:ext cx="1589088" cy="1254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eaLnBrk="1" hangingPunct="1">
              <a:spcBef>
                <a:spcPct val="0"/>
              </a:spcBef>
            </a:pPr>
            <a:r>
              <a:rPr lang="de-DE" altLang="de-DE" sz="1400" b="1" kern="1200" dirty="0">
                <a:solidFill>
                  <a:schemeClr val="accent1"/>
                </a:solidFill>
                <a:latin typeface="+mn-lt"/>
                <a:ea typeface="Arial" charset="0"/>
                <a:cs typeface="Arial" charset="0"/>
              </a:rPr>
              <a:t>Erkennen</a:t>
            </a:r>
            <a:endParaRPr lang="de-DE" altLang="de-DE" sz="1400" kern="1200" dirty="0">
              <a:solidFill>
                <a:schemeClr val="accent1"/>
              </a:solidFill>
              <a:latin typeface="+mn-lt"/>
              <a:ea typeface="Arial" charset="0"/>
              <a:cs typeface="Arial" charset="0"/>
            </a:endParaRPr>
          </a:p>
        </p:txBody>
      </p:sp>
      <p:sp>
        <p:nvSpPr>
          <p:cNvPr id="56" name="Rectangle 12"/>
          <p:cNvSpPr>
            <a:spLocks noChangeArrowheads="1"/>
          </p:cNvSpPr>
          <p:nvPr/>
        </p:nvSpPr>
        <p:spPr bwMode="auto">
          <a:xfrm>
            <a:off x="6355153" y="1542207"/>
            <a:ext cx="2119313" cy="288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eaLnBrk="1" hangingPunct="1">
              <a:spcBef>
                <a:spcPct val="0"/>
              </a:spcBef>
            </a:pPr>
            <a:r>
              <a:rPr lang="de-DE" altLang="de-DE" sz="1400" b="1" kern="1200" dirty="0">
                <a:solidFill>
                  <a:schemeClr val="accent1"/>
                </a:solidFill>
                <a:latin typeface="+mn-lt"/>
                <a:ea typeface="Arial" charset="0"/>
                <a:cs typeface="Arial" charset="0"/>
              </a:rPr>
              <a:t>Magen-Darm </a:t>
            </a:r>
            <a:endParaRPr lang="de-DE" altLang="de-DE" sz="1400" kern="1200" dirty="0">
              <a:solidFill>
                <a:schemeClr val="accent1"/>
              </a:solidFill>
              <a:latin typeface="+mn-lt"/>
              <a:ea typeface="Arial" charset="0"/>
              <a:cs typeface="Arial" charset="0"/>
            </a:endParaRPr>
          </a:p>
        </p:txBody>
      </p:sp>
      <p:sp>
        <p:nvSpPr>
          <p:cNvPr id="57" name="Rectangle 13"/>
          <p:cNvSpPr>
            <a:spLocks noChangeArrowheads="1"/>
          </p:cNvSpPr>
          <p:nvPr/>
        </p:nvSpPr>
        <p:spPr bwMode="auto">
          <a:xfrm>
            <a:off x="4397766" y="1542207"/>
            <a:ext cx="1957387" cy="288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eaLnBrk="1" hangingPunct="1">
              <a:spcBef>
                <a:spcPct val="0"/>
              </a:spcBef>
            </a:pPr>
            <a:r>
              <a:rPr lang="de-DE" altLang="de-DE" sz="1400" b="1" kern="1200" dirty="0">
                <a:solidFill>
                  <a:schemeClr val="accent1"/>
                </a:solidFill>
                <a:latin typeface="+mn-lt"/>
                <a:ea typeface="Arial" charset="0"/>
                <a:cs typeface="Arial" charset="0"/>
              </a:rPr>
              <a:t>Augen</a:t>
            </a:r>
            <a:endParaRPr lang="de-DE" altLang="de-DE" sz="1400" kern="1200" dirty="0">
              <a:solidFill>
                <a:schemeClr val="accent1"/>
              </a:solidFill>
              <a:latin typeface="+mn-lt"/>
              <a:ea typeface="Arial" charset="0"/>
              <a:cs typeface="Arial" charset="0"/>
            </a:endParaRPr>
          </a:p>
        </p:txBody>
      </p:sp>
      <p:sp>
        <p:nvSpPr>
          <p:cNvPr id="58" name="Rectangle 14"/>
          <p:cNvSpPr>
            <a:spLocks noChangeArrowheads="1"/>
          </p:cNvSpPr>
          <p:nvPr/>
        </p:nvSpPr>
        <p:spPr bwMode="auto">
          <a:xfrm>
            <a:off x="2359416" y="1542207"/>
            <a:ext cx="2038350" cy="288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eaLnBrk="1" hangingPunct="1">
              <a:spcBef>
                <a:spcPct val="0"/>
              </a:spcBef>
            </a:pPr>
            <a:r>
              <a:rPr lang="de-DE" altLang="de-DE" sz="1400" b="1" kern="1200" dirty="0">
                <a:solidFill>
                  <a:schemeClr val="accent1"/>
                </a:solidFill>
                <a:latin typeface="+mn-lt"/>
                <a:ea typeface="Arial" charset="0"/>
                <a:cs typeface="Arial" charset="0"/>
              </a:rPr>
              <a:t>Haut</a:t>
            </a:r>
            <a:endParaRPr lang="de-DE" altLang="de-DE" sz="1400" kern="1200" dirty="0">
              <a:solidFill>
                <a:schemeClr val="accent1"/>
              </a:solidFill>
              <a:latin typeface="+mn-lt"/>
              <a:ea typeface="Arial" charset="0"/>
              <a:cs typeface="Arial" charset="0"/>
            </a:endParaRPr>
          </a:p>
        </p:txBody>
      </p:sp>
      <p:sp>
        <p:nvSpPr>
          <p:cNvPr id="59" name="Rectangle 15"/>
          <p:cNvSpPr>
            <a:spLocks noChangeArrowheads="1"/>
          </p:cNvSpPr>
          <p:nvPr/>
        </p:nvSpPr>
        <p:spPr bwMode="auto">
          <a:xfrm>
            <a:off x="770328" y="1542207"/>
            <a:ext cx="1589088" cy="288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eaLnBrk="1" hangingPunct="1">
              <a:spcBef>
                <a:spcPct val="0"/>
              </a:spcBef>
            </a:pPr>
            <a:endParaRPr altLang="de-DE" sz="1400" kern="1200" noProof="1">
              <a:solidFill>
                <a:schemeClr val="accent1"/>
              </a:solidFill>
              <a:latin typeface="+mn-lt"/>
              <a:ea typeface="Arial" charset="0"/>
              <a:cs typeface="Arial" charset="0"/>
            </a:endParaRPr>
          </a:p>
        </p:txBody>
      </p:sp>
      <p:sp>
        <p:nvSpPr>
          <p:cNvPr id="60" name="Line 17"/>
          <p:cNvSpPr>
            <a:spLocks noChangeShapeType="1"/>
          </p:cNvSpPr>
          <p:nvPr/>
        </p:nvSpPr>
        <p:spPr bwMode="auto">
          <a:xfrm flipH="1">
            <a:off x="2351479" y="1829544"/>
            <a:ext cx="3175" cy="4191744"/>
          </a:xfrm>
          <a:prstGeom prst="line">
            <a:avLst/>
          </a:prstGeom>
          <a:noFill/>
          <a:ln w="12700" cap="rnd">
            <a:solidFill>
              <a:srgbClr val="000000"/>
            </a:solidFill>
            <a:round/>
            <a:headEnd/>
            <a:tailEnd/>
          </a:ln>
          <a:extLst>
            <a:ext uri="{909E8E84-426E-40DD-AFC4-6F175D3DCCD1}">
              <a14:hiddenFill xmlns:a14="http://schemas.microsoft.com/office/drawing/2010/main" xmlns="">
                <a:noFill/>
              </a14:hiddenFill>
            </a:ext>
          </a:extLst>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de-DE" sz="1400" kern="1200">
              <a:solidFill>
                <a:schemeClr val="accent1"/>
              </a:solidFill>
              <a:latin typeface="+mn-lt"/>
              <a:ea typeface="Arial" charset="0"/>
              <a:cs typeface="Arial" charset="0"/>
            </a:endParaRPr>
          </a:p>
        </p:txBody>
      </p:sp>
      <p:sp>
        <p:nvSpPr>
          <p:cNvPr id="61" name="Line 18"/>
          <p:cNvSpPr>
            <a:spLocks noChangeShapeType="1"/>
          </p:cNvSpPr>
          <p:nvPr/>
        </p:nvSpPr>
        <p:spPr bwMode="auto">
          <a:xfrm>
            <a:off x="770328" y="1831132"/>
            <a:ext cx="7704138" cy="0"/>
          </a:xfrm>
          <a:prstGeom prst="line">
            <a:avLst/>
          </a:prstGeom>
          <a:noFill/>
          <a:ln w="28575" cap="rnd">
            <a:solidFill>
              <a:srgbClr val="000000"/>
            </a:solidFill>
            <a:round/>
            <a:headEnd/>
            <a:tailEnd/>
          </a:ln>
          <a:extLst>
            <a:ext uri="{909E8E84-426E-40DD-AFC4-6F175D3DCCD1}">
              <a14:hiddenFill xmlns:a14="http://schemas.microsoft.com/office/drawing/2010/main" xmlns="">
                <a:noFill/>
              </a14:hiddenFill>
            </a:ext>
          </a:extLst>
        </p:spPr>
        <p:style>
          <a:lnRef idx="0">
            <a:scrgbClr r="0" g="0" b="0"/>
          </a:lnRef>
          <a:fillRef idx="0">
            <a:scrgbClr r="0" g="0" b="0"/>
          </a:fillRef>
          <a:effectRef idx="0">
            <a:scrgbClr r="0" g="0" b="0"/>
          </a:effectRef>
          <a:fontRef idx="major"/>
        </p:style>
        <p:txBody>
          <a:bodyP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de-DE" sz="1400" kern="1200">
              <a:solidFill>
                <a:schemeClr val="accent1"/>
              </a:solidFill>
              <a:latin typeface="+mn-lt"/>
              <a:ea typeface="Arial" charset="0"/>
              <a:cs typeface="Arial" charset="0"/>
            </a:endParaRPr>
          </a:p>
        </p:txBody>
      </p:sp>
      <p:sp>
        <p:nvSpPr>
          <p:cNvPr id="62" name="Line 19"/>
          <p:cNvSpPr>
            <a:spLocks noChangeShapeType="1"/>
          </p:cNvSpPr>
          <p:nvPr/>
        </p:nvSpPr>
        <p:spPr bwMode="auto">
          <a:xfrm>
            <a:off x="4405703" y="1829544"/>
            <a:ext cx="0" cy="2879725"/>
          </a:xfrm>
          <a:prstGeom prst="line">
            <a:avLst/>
          </a:prstGeom>
          <a:noFill/>
          <a:ln w="12700" cap="rnd">
            <a:solidFill>
              <a:srgbClr val="000000"/>
            </a:solidFill>
            <a:round/>
            <a:headEnd/>
            <a:tailEnd/>
          </a:ln>
          <a:extLst>
            <a:ext uri="{909E8E84-426E-40DD-AFC4-6F175D3DCCD1}">
              <a14:hiddenFill xmlns:a14="http://schemas.microsoft.com/office/drawing/2010/main" xmlns="">
                <a:noFill/>
              </a14:hiddenFill>
            </a:ext>
          </a:extLst>
        </p:spPr>
        <p:style>
          <a:lnRef idx="0">
            <a:scrgbClr r="0" g="0" b="0"/>
          </a:lnRef>
          <a:fillRef idx="0">
            <a:scrgbClr r="0" g="0" b="0"/>
          </a:fillRef>
          <a:effectRef idx="0">
            <a:scrgbClr r="0" g="0" b="0"/>
          </a:effectRef>
          <a:fontRef idx="major"/>
        </p:style>
        <p:txBody>
          <a:bodyP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de-DE" sz="1400" kern="1200">
              <a:solidFill>
                <a:schemeClr val="accent1"/>
              </a:solidFill>
              <a:latin typeface="+mn-lt"/>
              <a:ea typeface="Arial" charset="0"/>
              <a:cs typeface="Arial" charset="0"/>
            </a:endParaRPr>
          </a:p>
        </p:txBody>
      </p:sp>
      <p:sp>
        <p:nvSpPr>
          <p:cNvPr id="63" name="Line 20"/>
          <p:cNvSpPr>
            <a:spLocks noChangeShapeType="1"/>
          </p:cNvSpPr>
          <p:nvPr/>
        </p:nvSpPr>
        <p:spPr bwMode="auto">
          <a:xfrm>
            <a:off x="6350391" y="1829544"/>
            <a:ext cx="4762" cy="2895600"/>
          </a:xfrm>
          <a:prstGeom prst="line">
            <a:avLst/>
          </a:prstGeom>
          <a:noFill/>
          <a:ln w="12700" cap="rnd">
            <a:solidFill>
              <a:srgbClr val="000000"/>
            </a:solidFill>
            <a:round/>
            <a:headEnd/>
            <a:tailEnd/>
          </a:ln>
          <a:extLst>
            <a:ext uri="{909E8E84-426E-40DD-AFC4-6F175D3DCCD1}">
              <a14:hiddenFill xmlns:a14="http://schemas.microsoft.com/office/drawing/2010/main" xmlns="">
                <a:noFill/>
              </a14:hiddenFill>
            </a:ext>
          </a:extLst>
        </p:spPr>
        <p:style>
          <a:lnRef idx="0">
            <a:scrgbClr r="0" g="0" b="0"/>
          </a:lnRef>
          <a:fillRef idx="0">
            <a:scrgbClr r="0" g="0" b="0"/>
          </a:fillRef>
          <a:effectRef idx="0">
            <a:scrgbClr r="0" g="0" b="0"/>
          </a:effectRef>
          <a:fontRef idx="major"/>
        </p:style>
        <p:txBody>
          <a:bodyP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de-DE" sz="1400" kern="1200">
              <a:solidFill>
                <a:schemeClr val="accent1"/>
              </a:solidFill>
              <a:latin typeface="+mn-lt"/>
              <a:ea typeface="Arial" charset="0"/>
              <a:cs typeface="Arial" charset="0"/>
            </a:endParaRPr>
          </a:p>
        </p:txBody>
      </p:sp>
      <p:sp>
        <p:nvSpPr>
          <p:cNvPr id="64" name="Line 21"/>
          <p:cNvSpPr>
            <a:spLocks noChangeShapeType="1"/>
          </p:cNvSpPr>
          <p:nvPr/>
        </p:nvSpPr>
        <p:spPr bwMode="auto">
          <a:xfrm>
            <a:off x="770328" y="3085257"/>
            <a:ext cx="7704138" cy="0"/>
          </a:xfrm>
          <a:prstGeom prst="line">
            <a:avLst/>
          </a:prstGeom>
          <a:noFill/>
          <a:ln w="12700" cap="rnd">
            <a:solidFill>
              <a:srgbClr val="000000"/>
            </a:solidFill>
            <a:round/>
            <a:headEnd/>
            <a:tailEnd/>
          </a:ln>
          <a:extLst>
            <a:ext uri="{909E8E84-426E-40DD-AFC4-6F175D3DCCD1}">
              <a14:hiddenFill xmlns:a14="http://schemas.microsoft.com/office/drawing/2010/main" xmlns="">
                <a:noFill/>
              </a14:hiddenFill>
            </a:ext>
          </a:extLst>
        </p:spPr>
        <p:style>
          <a:lnRef idx="0">
            <a:scrgbClr r="0" g="0" b="0"/>
          </a:lnRef>
          <a:fillRef idx="0">
            <a:scrgbClr r="0" g="0" b="0"/>
          </a:fillRef>
          <a:effectRef idx="0">
            <a:scrgbClr r="0" g="0" b="0"/>
          </a:effectRef>
          <a:fontRef idx="major"/>
        </p:style>
        <p:txBody>
          <a:bodyP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de-DE" sz="1400" kern="1200">
              <a:solidFill>
                <a:schemeClr val="accent1"/>
              </a:solidFill>
              <a:latin typeface="+mn-lt"/>
              <a:ea typeface="Arial" charset="0"/>
              <a:cs typeface="Arial" charset="0"/>
            </a:endParaRPr>
          </a:p>
        </p:txBody>
      </p:sp>
      <p:sp>
        <p:nvSpPr>
          <p:cNvPr id="65" name="Line 22"/>
          <p:cNvSpPr>
            <a:spLocks noChangeShapeType="1"/>
          </p:cNvSpPr>
          <p:nvPr/>
        </p:nvSpPr>
        <p:spPr bwMode="auto">
          <a:xfrm>
            <a:off x="770328" y="4725144"/>
            <a:ext cx="7704138" cy="0"/>
          </a:xfrm>
          <a:prstGeom prst="line">
            <a:avLst/>
          </a:prstGeom>
          <a:noFill/>
          <a:ln w="12700" cap="rnd">
            <a:solidFill>
              <a:srgbClr val="000000"/>
            </a:solidFill>
            <a:round/>
            <a:headEnd/>
            <a:tailEnd/>
          </a:ln>
          <a:extLst>
            <a:ext uri="{909E8E84-426E-40DD-AFC4-6F175D3DCCD1}">
              <a14:hiddenFill xmlns:a14="http://schemas.microsoft.com/office/drawing/2010/main" xmlns="">
                <a:noFill/>
              </a14:hiddenFill>
            </a:ext>
          </a:extLst>
        </p:spPr>
        <p:style>
          <a:lnRef idx="0">
            <a:scrgbClr r="0" g="0" b="0"/>
          </a:lnRef>
          <a:fillRef idx="0">
            <a:scrgbClr r="0" g="0" b="0"/>
          </a:fillRef>
          <a:effectRef idx="0">
            <a:scrgbClr r="0" g="0" b="0"/>
          </a:effectRef>
          <a:fontRef idx="major"/>
        </p:style>
        <p:txBody>
          <a:bodyP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de-DE" sz="1400" kern="1200">
              <a:solidFill>
                <a:schemeClr val="accent1"/>
              </a:solidFill>
              <a:latin typeface="+mn-lt"/>
              <a:ea typeface="Arial" charset="0"/>
              <a:cs typeface="Arial" charset="0"/>
            </a:endParaRPr>
          </a:p>
        </p:txBody>
      </p:sp>
      <p:sp>
        <p:nvSpPr>
          <p:cNvPr id="66" name="Line 16"/>
          <p:cNvSpPr>
            <a:spLocks noChangeShapeType="1"/>
          </p:cNvSpPr>
          <p:nvPr/>
        </p:nvSpPr>
        <p:spPr bwMode="auto">
          <a:xfrm>
            <a:off x="770328" y="6021288"/>
            <a:ext cx="7704138" cy="0"/>
          </a:xfrm>
          <a:prstGeom prst="line">
            <a:avLst/>
          </a:prstGeom>
          <a:noFill/>
          <a:ln w="12700" cap="rnd">
            <a:solidFill>
              <a:srgbClr val="000000"/>
            </a:solidFill>
            <a:round/>
            <a:headEnd/>
            <a:tailEnd/>
          </a:ln>
          <a:extLst>
            <a:ext uri="{909E8E84-426E-40DD-AFC4-6F175D3DCCD1}">
              <a14:hiddenFill xmlns:a14="http://schemas.microsoft.com/office/drawing/2010/main" xmlns="">
                <a:noFill/>
              </a14:hiddenFill>
            </a:ext>
          </a:extLst>
        </p:spPr>
        <p:style>
          <a:lnRef idx="0">
            <a:scrgbClr r="0" g="0" b="0"/>
          </a:lnRef>
          <a:fillRef idx="0">
            <a:scrgbClr r="0" g="0" b="0"/>
          </a:fillRef>
          <a:effectRef idx="0">
            <a:scrgbClr r="0" g="0" b="0"/>
          </a:effectRef>
          <a:fontRef idx="major"/>
        </p:style>
        <p:txBody>
          <a:bodyP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de-DE" sz="1400" kern="1200">
              <a:solidFill>
                <a:schemeClr val="accent1"/>
              </a:solidFill>
              <a:latin typeface="+mn-lt"/>
              <a:ea typeface="Arial" charset="0"/>
              <a:cs typeface="Arial" charset="0"/>
            </a:endParaRPr>
          </a:p>
        </p:txBody>
      </p:sp>
      <p:sp>
        <p:nvSpPr>
          <p:cNvPr id="26" name="Fußzeilenplatzhalter 3">
            <a:extLst>
              <a:ext uri="{FF2B5EF4-FFF2-40B4-BE49-F238E27FC236}">
                <a16:creationId xmlns:a16="http://schemas.microsoft.com/office/drawing/2014/main" xmlns="" id="{E630018D-7E92-4C16-B818-331CA1B8A205}"/>
              </a:ext>
            </a:extLst>
          </p:cNvPr>
          <p:cNvSpPr>
            <a:spLocks noGrp="1"/>
          </p:cNvSpPr>
          <p:nvPr>
            <p:ph type="ftr" sz="quarter" idx="13"/>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
        <p:nvSpPr>
          <p:cNvPr id="25" name="Foliennummernplatzhalter 4"/>
          <p:cNvSpPr>
            <a:spLocks noGrp="1"/>
          </p:cNvSpPr>
          <p:nvPr>
            <p:ph type="sldNum" sz="quarter" idx="12"/>
          </p:nvPr>
        </p:nvSpPr>
        <p:spPr>
          <a:xfrm>
            <a:off x="8676000" y="6525344"/>
            <a:ext cx="468000" cy="252000"/>
          </a:xfrm>
        </p:spPr>
        <p:txBody>
          <a:bodyPr/>
          <a:lstStyle/>
          <a:p>
            <a:fld id="{9564BF1B-7A00-4FDB-9ACC-13A0BEC11AB6}" type="slidenum">
              <a:rPr lang="de-DE" smtClean="0"/>
              <a:pPr/>
              <a:t>19</a:t>
            </a:fld>
            <a:endParaRPr lang="de-DE" dirty="0"/>
          </a:p>
        </p:txBody>
      </p:sp>
    </p:spTree>
    <p:extLst>
      <p:ext uri="{BB962C8B-B14F-4D97-AF65-F5344CB8AC3E}">
        <p14:creationId xmlns:p14="http://schemas.microsoft.com/office/powerpoint/2010/main" xmlns="" val="6194808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p:cNvSpPr>
            <a:spLocks noGrp="1"/>
          </p:cNvSpPr>
          <p:nvPr>
            <p:ph type="ctrTitle" hasCustomPrompt="1"/>
          </p:nvPr>
        </p:nvSpPr>
        <p:spPr>
          <a:xfrm>
            <a:off x="755576" y="1916832"/>
            <a:ext cx="7992888" cy="1189373"/>
          </a:xfrm>
        </p:spPr>
        <p:txBody>
          <a:bodyPr/>
          <a:lstStyle>
            <a:lvl1pPr>
              <a:defRPr sz="4000" b="0">
                <a:solidFill>
                  <a:schemeClr val="bg1"/>
                </a:solidFill>
              </a:defRPr>
            </a:lvl1pPr>
          </a:lstStyle>
          <a:p>
            <a:r>
              <a:rPr lang="de-DE"/>
              <a:t>Vielen Dank für Ihre Aufmerksamkeit</a:t>
            </a:r>
          </a:p>
        </p:txBody>
      </p:sp>
    </p:spTree>
    <p:extLst>
      <p:ext uri="{BB962C8B-B14F-4D97-AF65-F5344CB8AC3E}">
        <p14:creationId xmlns:p14="http://schemas.microsoft.com/office/powerpoint/2010/main" xmlns="" val="3224146632"/>
      </p:ext>
    </p:extLst>
  </p:cSld>
  <p:clrMapOvr>
    <a:masterClrMapping/>
  </p:clrMapOvr>
  <p:timing>
    <p:tnLst>
      <p:par>
        <p:cTn id="1" dur="indefinite" restart="never" nodeType="tmRoot"/>
      </p:par>
    </p:tnLst>
  </p:timing>
</p:sld>
</file>

<file path=ppt/theme/theme1.xml><?xml version="1.0" encoding="utf-8"?>
<a:theme xmlns:a="http://schemas.openxmlformats.org/drawingml/2006/main" name="VNR">
  <a:themeElements>
    <a:clrScheme name="Rhea">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VNR-Font">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1"/>
          </a:solidFill>
        </a:ln>
      </a:spPr>
      <a:bodyPr rtlCol="0" anchor="ctr"/>
      <a:lstStyle>
        <a:defPPr>
          <a:defRPr sz="2000"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smtClean="0">
            <a:solidFill>
              <a:schemeClr val="accent1"/>
            </a:solidFill>
          </a:defRPr>
        </a:defPPr>
      </a:lstStyle>
    </a:txDef>
  </a:objectDefaults>
  <a:extraClrSchemeLst/>
</a:theme>
</file>

<file path=ppt/theme/theme2.xml><?xml version="1.0" encoding="utf-8"?>
<a:theme xmlns:a="http://schemas.openxmlformats.org/drawingml/2006/main" name="Larissa">
  <a:themeElements>
    <a:clrScheme name="VNR-Color">
      <a:dk1>
        <a:srgbClr val="2D2D2A"/>
      </a:dk1>
      <a:lt1>
        <a:sysClr val="window" lastClr="FFFFFF"/>
      </a:lt1>
      <a:dk2>
        <a:srgbClr val="696969"/>
      </a:dk2>
      <a:lt2>
        <a:srgbClr val="DCDCDC"/>
      </a:lt2>
      <a:accent1>
        <a:srgbClr val="254061"/>
      </a:accent1>
      <a:accent2>
        <a:srgbClr val="0E61A5"/>
      </a:accent2>
      <a:accent3>
        <a:srgbClr val="648D9F"/>
      </a:accent3>
      <a:accent4>
        <a:srgbClr val="B0CAD4"/>
      </a:accent4>
      <a:accent5>
        <a:srgbClr val="A5A5A5"/>
      </a:accent5>
      <a:accent6>
        <a:srgbClr val="A50303"/>
      </a:accent6>
      <a:hlink>
        <a:srgbClr val="254061"/>
      </a:hlink>
      <a:folHlink>
        <a:srgbClr val="989891"/>
      </a:folHlink>
    </a:clrScheme>
    <a:fontScheme name="VNR-Font">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VNR-Color">
      <a:dk1>
        <a:srgbClr val="2D2D2A"/>
      </a:dk1>
      <a:lt1>
        <a:sysClr val="window" lastClr="FFFFFF"/>
      </a:lt1>
      <a:dk2>
        <a:srgbClr val="696969"/>
      </a:dk2>
      <a:lt2>
        <a:srgbClr val="DCDCDC"/>
      </a:lt2>
      <a:accent1>
        <a:srgbClr val="254061"/>
      </a:accent1>
      <a:accent2>
        <a:srgbClr val="0E61A5"/>
      </a:accent2>
      <a:accent3>
        <a:srgbClr val="648D9F"/>
      </a:accent3>
      <a:accent4>
        <a:srgbClr val="B0CAD4"/>
      </a:accent4>
      <a:accent5>
        <a:srgbClr val="A5A5A5"/>
      </a:accent5>
      <a:accent6>
        <a:srgbClr val="A50303"/>
      </a:accent6>
      <a:hlink>
        <a:srgbClr val="254061"/>
      </a:hlink>
      <a:folHlink>
        <a:srgbClr val="989891"/>
      </a:folHlink>
    </a:clrScheme>
    <a:fontScheme name="VNR-Font">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VNR_Vorlage</Template>
  <TotalTime>0</TotalTime>
  <Words>1125</Words>
  <Application>Microsoft Office PowerPoint</Application>
  <PresentationFormat>Bildschirmpräsentation (4:3)</PresentationFormat>
  <Paragraphs>196</Paragraphs>
  <Slides>20</Slides>
  <Notes>3</Notes>
  <HiddenSlides>0</HiddenSlides>
  <MMClips>0</MMClips>
  <ScaleCrop>false</ScaleCrop>
  <HeadingPairs>
    <vt:vector size="4" baseType="variant">
      <vt:variant>
        <vt:lpstr>Design</vt:lpstr>
      </vt:variant>
      <vt:variant>
        <vt:i4>1</vt:i4>
      </vt:variant>
      <vt:variant>
        <vt:lpstr>Folientitel</vt:lpstr>
      </vt:variant>
      <vt:variant>
        <vt:i4>20</vt:i4>
      </vt:variant>
    </vt:vector>
  </HeadingPairs>
  <TitlesOfParts>
    <vt:vector size="21" baseType="lpstr">
      <vt:lpstr>VNR</vt:lpstr>
      <vt:lpstr>Erste Hilfe</vt:lpstr>
      <vt:lpstr>Definition „Erste Hilfe“</vt:lpstr>
      <vt:lpstr>Pflicht zur Hilfeleistung </vt:lpstr>
      <vt:lpstr>Dieses sollte man als Ersthelfer beachten </vt:lpstr>
      <vt:lpstr>Richtige Vorgehensweise bei allen Notfällen</vt:lpstr>
      <vt:lpstr>Richtige Hilfsmaßnahmen bei allen Notfällen</vt:lpstr>
      <vt:lpstr>Welche Informationen muss ein Notruf enthalten?</vt:lpstr>
      <vt:lpstr>Wann rufe ich den Notruf?</vt:lpstr>
      <vt:lpstr>Der Rettungsgriff</vt:lpstr>
      <vt:lpstr>Anleitung zur stabilen Seitenlage</vt:lpstr>
      <vt:lpstr>Anleitung zur Mund-zu-Mund-Beatmung</vt:lpstr>
      <vt:lpstr>Anleitung zur Herz-Druckmassage</vt:lpstr>
      <vt:lpstr>Anleitung zur Herz-Druckmassage</vt:lpstr>
      <vt:lpstr>So erkennt man einen Stromunfall</vt:lpstr>
      <vt:lpstr>Erste Hilfe beim Stromunfall</vt:lpstr>
      <vt:lpstr>Erste Hilfe beim Stromunfall</vt:lpstr>
      <vt:lpstr>Erste-Hilfe-Maßnahmen bei kleineren Verbrennungen</vt:lpstr>
      <vt:lpstr>Erste-Hilfe-Maßnahmen bei großflächigeren Verbrennungen</vt:lpstr>
      <vt:lpstr>Erste Hilfe bei Verätzungen</vt:lpstr>
      <vt:lpstr>Vielen Dank für Ihre Aufmerksamkeit</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MNx - Maximilan Neye</dc:creator>
  <cp:lastModifiedBy>Steffen</cp:lastModifiedBy>
  <cp:revision>73</cp:revision>
  <dcterms:created xsi:type="dcterms:W3CDTF">2015-01-22T00:01:03Z</dcterms:created>
  <dcterms:modified xsi:type="dcterms:W3CDTF">2026-09-27T22:25:31Z</dcterms:modified>
</cp:coreProperties>
</file>